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61" r:id="rId2"/>
    <p:sldId id="265" r:id="rId3"/>
    <p:sldId id="277" r:id="rId4"/>
  </p:sldIdLst>
  <p:sldSz cx="12192000" cy="6858000"/>
  <p:notesSz cx="6858000" cy="9144000"/>
  <p:embeddedFontLst>
    <p:embeddedFont>
      <p:font typeface="Noto Sans KR Black" panose="020B0600000101010101" charset="-127"/>
      <p:bold r:id="rId5"/>
    </p:embeddedFont>
    <p:embeddedFont>
      <p:font typeface="Noto Sans KR Bold" panose="020B0600000101010101" charset="-127"/>
      <p:bold r:id="rId6"/>
    </p:embeddedFont>
    <p:embeddedFont>
      <p:font typeface="Noto Sans KR Medium" panose="020B0600000101010101" charset="-127"/>
      <p:regular r:id="rId7"/>
    </p:embeddedFont>
    <p:embeddedFont>
      <p:font typeface="Noto Sans KR Regular" panose="020B0600000101010101" charset="-127"/>
      <p:regular r:id="rId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신강식" initials="신" lastIdx="7" clrIdx="0">
    <p:extLst>
      <p:ext uri="{19B8F6BF-5375-455C-9EA6-DF929625EA0E}">
        <p15:presenceInfo xmlns:p15="http://schemas.microsoft.com/office/powerpoint/2012/main" userId="신강식" providerId="None"/>
      </p:ext>
    </p:extLst>
  </p:cmAuthor>
  <p:cmAuthor id="2" name="DUKYOON" initials="D" lastIdx="2" clrIdx="1">
    <p:extLst>
      <p:ext uri="{19B8F6BF-5375-455C-9EA6-DF929625EA0E}">
        <p15:presenceInfo xmlns:p15="http://schemas.microsoft.com/office/powerpoint/2012/main" userId="8d2951b7b162fc6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499C"/>
    <a:srgbClr val="BBBBBB"/>
    <a:srgbClr val="DDDDDD"/>
    <a:srgbClr val="FAF7FF"/>
    <a:srgbClr val="EEEEEE"/>
    <a:srgbClr val="262626"/>
    <a:srgbClr val="626262"/>
    <a:srgbClr val="EAEAEA"/>
    <a:srgbClr val="5D5D5D"/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4488" autoAdjust="0"/>
    <p:restoredTop sz="96513" autoAdjust="0"/>
  </p:normalViewPr>
  <p:slideViewPr>
    <p:cSldViewPr snapToGrid="0" showGuides="1">
      <p:cViewPr varScale="1">
        <p:scale>
          <a:sx n="82" d="100"/>
          <a:sy n="82" d="100"/>
        </p:scale>
        <p:origin x="1190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4.fntdata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font" Target="fonts/font3.fntdata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2.fntdata"/><Relationship Id="rId11" Type="http://schemas.openxmlformats.org/officeDocument/2006/relationships/viewProps" Target="viewProps.xml"/><Relationship Id="rId5" Type="http://schemas.openxmlformats.org/officeDocument/2006/relationships/font" Target="fonts/font1.fntdata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commentAuthors" Target="commentAuthor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2-04T15:37:13.709" idx="3">
    <p:pos x="7141" y="651"/>
    <p:text>아이콘 외 사진으로 흰 색 동그라미를 채우셔도 좋습니다.</p:text>
    <p:extLst>
      <p:ext uri="{C676402C-5697-4E1C-873F-D02D1690AC5C}">
        <p15:threadingInfo xmlns:p15="http://schemas.microsoft.com/office/powerpoint/2012/main" timeZoneBias="-540"/>
      </p:ext>
    </p:extLst>
  </p:cm>
  <p:cm authorId="1" dt="2021-02-04T15:38:51.632" idx="4">
    <p:pos x="7141" y="787"/>
    <p:text>아이콘에 오른쪽 마우스로 클릭하시면 그래픽 변경이 나옵니다. 그래픽 변경에서 (파일에서)를 선택하시면 r갖고 계시는 사진으로 변경하실 수 있습니다.</p:text>
    <p:extLst>
      <p:ext uri="{C676402C-5697-4E1C-873F-D02D1690AC5C}">
        <p15:threadingInfo xmlns:p15="http://schemas.microsoft.com/office/powerpoint/2012/main" timeZoneBias="-540">
          <p15:parentCm authorId="1" idx="3"/>
        </p15:threadingInfo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C99225-3295-4BCB-8F16-BF6E8A5504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F655E4F-AE69-4359-89A0-3BC64E42C4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4A4E478-4C14-4B29-83C6-951A57B865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5D02E-B8A6-411B-8263-7FADFEA99313}" type="datetimeFigureOut">
              <a:rPr lang="ko-KR" altLang="en-US" smtClean="0"/>
              <a:t>2024-03-08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AB1618F-E95E-4DA3-A733-403F68DA47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A8C8D7D-ED09-411E-899F-EAB648B0D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30861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87FEC3-D766-47FD-9B2F-120F5D7D9A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ACEFE0D-DC41-47AC-8AC8-88E57980C6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7870CC1-3DBB-4033-AF65-A095F0A25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5D02E-B8A6-411B-8263-7FADFEA99313}" type="datetimeFigureOut">
              <a:rPr lang="ko-KR" altLang="en-US" smtClean="0"/>
              <a:t>2024-03-08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B219F81-1840-44C4-BBDE-B5D757E4F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CDCD7DB-3A65-40F5-9CFE-A76A8D823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94364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7ED0C5B-3AC0-4253-9615-F7D38800B69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A9B4A08-BC82-4AD0-94C6-A3DFC69214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06FD269-4DB0-4113-86A2-729B2AA464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5D02E-B8A6-411B-8263-7FADFEA99313}" type="datetimeFigureOut">
              <a:rPr lang="ko-KR" altLang="en-US" smtClean="0"/>
              <a:t>2024-03-08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5F1440-C2CF-40D9-A809-EA41A6C126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516192D-4F15-4CBE-AC19-E489AC710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68779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FED20D-4E22-4E86-8865-C5456F625A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4506B81-B207-49A6-A1BE-E192E35EAD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A10FF9F-EAE1-4F22-AA99-4E4AFBF36D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5D02E-B8A6-411B-8263-7FADFEA99313}" type="datetimeFigureOut">
              <a:rPr lang="ko-KR" altLang="en-US" smtClean="0"/>
              <a:t>2024-03-08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913CDC3-7E03-47B0-94E1-23F40B098F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C0F371E-4E46-4F8E-B33E-DF63F3EC2F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90183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1CF884-12E3-4941-9C83-AE9687E7CA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58BE761-CF6A-4692-850C-7BA6AE074D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5E43638-F09F-4401-B063-22B928FBA8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5D02E-B8A6-411B-8263-7FADFEA99313}" type="datetimeFigureOut">
              <a:rPr lang="ko-KR" altLang="en-US" smtClean="0"/>
              <a:t>2024-03-08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CD4B6BA-BCB9-4965-BF46-76E40074B6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FE1E0F6-EF9A-483A-BD81-1E2C2CA637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01498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7A2D8B-9AA1-404A-8752-DBECEB44D6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C1AB990-53E6-43D0-8733-604CD6744C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1768C5F-B234-4093-BD68-D5CE54EDCA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C586652-A9BF-41F4-A113-CE14FF6510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5D02E-B8A6-411B-8263-7FADFEA99313}" type="datetimeFigureOut">
              <a:rPr lang="ko-KR" altLang="en-US" smtClean="0"/>
              <a:t>2024-03-08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8DB79FF-F925-4F1C-8A69-3517EACF8B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F1B19BB-8B28-4EC9-81F0-FA52B4E31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56358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3461E9-71B4-43B8-A3A6-794D38ABC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816F94B-8E19-46FE-8514-0F4DEE0FCF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38971C2-8593-4144-A66E-20EEB79E13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E38F7BD-8F49-48CA-8B1A-53A9F16C82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0DB93A6-C272-41FB-A286-44DCEED6DE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CBB3D0F-D515-48AD-8832-B96F686423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5D02E-B8A6-411B-8263-7FADFEA99313}" type="datetimeFigureOut">
              <a:rPr lang="ko-KR" altLang="en-US" smtClean="0"/>
              <a:t>2024-03-08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EF3C200-6E24-4F3A-B6A0-A170EAA589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D24AFA4-8E34-4585-A254-BCC88DF1D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64491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6CA14B-39ED-4A83-82F1-9F4F7B71C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2EFA336-B19B-404E-8002-D30DD0DC37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5D02E-B8A6-411B-8263-7FADFEA99313}" type="datetimeFigureOut">
              <a:rPr lang="ko-KR" altLang="en-US" smtClean="0"/>
              <a:t>2024-03-08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730567A-0699-4A7F-9579-8D4F18CDB3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0311623-B73A-4857-9DA6-1322ED077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65299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6B1DDB2-CB73-4A42-ABBD-2A2EBA8F45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5D02E-B8A6-411B-8263-7FADFEA99313}" type="datetimeFigureOut">
              <a:rPr lang="ko-KR" altLang="en-US" smtClean="0"/>
              <a:t>2024-03-08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E90BA69-6111-489B-95CF-682E93979F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F2AE9D1-E435-4116-93E6-1B464E8ED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12273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586F42-C1DE-4CA0-868A-DA9933DE60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0E5AC27-8F0C-47F3-9387-E93EE0EDC3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F95904A-3021-4328-96CA-E4139C1EC7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B4D3800-EFB4-497E-B174-DF38CD7DB0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5D02E-B8A6-411B-8263-7FADFEA99313}" type="datetimeFigureOut">
              <a:rPr lang="ko-KR" altLang="en-US" smtClean="0"/>
              <a:t>2024-03-08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AFB0361-0BD6-4B05-9D64-33C9380E8A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79E58E8-EAB2-428D-B3F4-F3ACDFC32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41273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45E219-266B-48EB-8148-7199ED700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F11C823-AF0A-419B-9168-C5B4F18E9E9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AD723B5-D9C3-4332-9833-CE9975099B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D28A780-68E6-4DC4-BDB2-50D404BA06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5D02E-B8A6-411B-8263-7FADFEA99313}" type="datetimeFigureOut">
              <a:rPr lang="ko-KR" altLang="en-US" smtClean="0"/>
              <a:t>2024-03-08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023CD99-71BC-4431-8E69-B68EC7607E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B51949A-DAA2-40A5-BC95-AE73E5F423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00269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EF92E4A-8565-4C79-96C2-F41E43E3CE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4C098ED-C945-4559-AEB0-4425071A93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FC4AE61-E473-49D6-A486-45D2508077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a typeface="Noto Sans KR Regular" panose="020B0500000000000000" pitchFamily="34" charset="-127"/>
              </a:defRPr>
            </a:lvl1pPr>
          </a:lstStyle>
          <a:p>
            <a:fld id="{BCC5D02E-B8A6-411B-8263-7FADFEA99313}" type="datetimeFigureOut">
              <a:rPr lang="ko-KR" altLang="en-US" smtClean="0"/>
              <a:pPr/>
              <a:t>2024-03-08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1F4CC7D-746D-4465-A7B3-BD90E690D2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a typeface="Noto Sans KR Regular" panose="020B0500000000000000" pitchFamily="34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B8F34F4-CF5B-4662-A350-C492CE2C90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a typeface="Noto Sans KR Regular" panose="020B0500000000000000" pitchFamily="34" charset="-127"/>
              </a:defRPr>
            </a:lvl1pPr>
          </a:lstStyle>
          <a:p>
            <a:fld id="{8F6BF665-E787-498C-A139-96DC43B4F5EA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09038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Noto Sans KR Regular" panose="020B0500000000000000" pitchFamily="34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Noto Sans KR Regular" panose="020B0500000000000000" pitchFamily="34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Noto Sans KR Regular" panose="020B0500000000000000" pitchFamily="34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Noto Sans KR Regular" panose="020B0500000000000000" pitchFamily="34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Noto Sans KR Regular" panose="020B0500000000000000" pitchFamily="34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Noto Sans KR Regular" panose="020B0500000000000000" pitchFamily="34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s://ahaslides.com/ko/blog/root-cause-analysis-method/" TargetMode="External"/><Relationship Id="rId13" Type="http://schemas.openxmlformats.org/officeDocument/2006/relationships/image" Target="../media/image10.jpeg"/><Relationship Id="rId3" Type="http://schemas.openxmlformats.org/officeDocument/2006/relationships/image" Target="../media/image2.svg"/><Relationship Id="rId7" Type="http://schemas.openxmlformats.org/officeDocument/2006/relationships/image" Target="../media/image5.svg"/><Relationship Id="rId12" Type="http://schemas.openxmlformats.org/officeDocument/2006/relationships/image" Target="../media/image9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8.svg"/><Relationship Id="rId5" Type="http://schemas.openxmlformats.org/officeDocument/2006/relationships/image" Target="../media/image3.jpeg"/><Relationship Id="rId10" Type="http://schemas.openxmlformats.org/officeDocument/2006/relationships/image" Target="../media/image7.png"/><Relationship Id="rId4" Type="http://schemas.openxmlformats.org/officeDocument/2006/relationships/hyperlink" Target="https://m.blog.naver.com/fnt000/222686769182" TargetMode="External"/><Relationship Id="rId9" Type="http://schemas.openxmlformats.org/officeDocument/2006/relationships/image" Target="../media/image6.jpeg"/><Relationship Id="rId14" Type="http://schemas.openxmlformats.org/officeDocument/2006/relationships/comments" Target="../comments/commen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른쪽 대괄호 3">
            <a:extLst>
              <a:ext uri="{FF2B5EF4-FFF2-40B4-BE49-F238E27FC236}">
                <a16:creationId xmlns:a16="http://schemas.microsoft.com/office/drawing/2014/main" id="{C1A983DC-1AB5-44E8-916E-D66FE0E0615E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5" name="오른쪽 대괄호 4">
            <a:extLst>
              <a:ext uri="{FF2B5EF4-FFF2-40B4-BE49-F238E27FC236}">
                <a16:creationId xmlns:a16="http://schemas.microsoft.com/office/drawing/2014/main" id="{F981FE94-9553-426C-A3AF-FA4C0AD5D59F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736570C-7240-48E4-B031-38960FAD0DF7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FA84179-D24E-49A4-B282-4A825F5BF277}"/>
              </a:ext>
            </a:extLst>
          </p:cNvPr>
          <p:cNvCxnSpPr/>
          <p:nvPr/>
        </p:nvCxnSpPr>
        <p:spPr>
          <a:xfrm>
            <a:off x="11611583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551C4A48-C1A0-4859-B6E5-E3E169B594B6}"/>
              </a:ext>
            </a:extLst>
          </p:cNvPr>
          <p:cNvSpPr/>
          <p:nvPr/>
        </p:nvSpPr>
        <p:spPr>
          <a:xfrm>
            <a:off x="1025547" y="1483950"/>
            <a:ext cx="10140899" cy="4309675"/>
          </a:xfrm>
          <a:prstGeom prst="roundRect">
            <a:avLst>
              <a:gd name="adj" fmla="val 2009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grpSp>
        <p:nvGrpSpPr>
          <p:cNvPr id="41" name="그래픽 15">
            <a:extLst>
              <a:ext uri="{FF2B5EF4-FFF2-40B4-BE49-F238E27FC236}">
                <a16:creationId xmlns:a16="http://schemas.microsoft.com/office/drawing/2014/main" id="{780C1ACF-3BAA-4389-9D17-EE30E8AD971E}"/>
              </a:ext>
            </a:extLst>
          </p:cNvPr>
          <p:cNvGrpSpPr/>
          <p:nvPr/>
        </p:nvGrpSpPr>
        <p:grpSpPr>
          <a:xfrm>
            <a:off x="5693568" y="6530202"/>
            <a:ext cx="804864" cy="93610"/>
            <a:chOff x="10445750" y="491196"/>
            <a:chExt cx="1149384" cy="133680"/>
          </a:xfrm>
          <a:solidFill>
            <a:srgbClr val="2A2A2A"/>
          </a:solidFill>
        </p:grpSpPr>
        <p:sp>
          <p:nvSpPr>
            <p:cNvPr id="44" name="자유형: 도형 43">
              <a:extLst>
                <a:ext uri="{FF2B5EF4-FFF2-40B4-BE49-F238E27FC236}">
                  <a16:creationId xmlns:a16="http://schemas.microsoft.com/office/drawing/2014/main" id="{E55E1B94-0779-455B-88F7-3C96E72770D2}"/>
                </a:ext>
              </a:extLst>
            </p:cNvPr>
            <p:cNvSpPr/>
            <p:nvPr/>
          </p:nvSpPr>
          <p:spPr>
            <a:xfrm>
              <a:off x="10445750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12786BDF-7DBB-4BDC-ABCF-4D7381413BD1}"/>
                </a:ext>
              </a:extLst>
            </p:cNvPr>
            <p:cNvSpPr/>
            <p:nvPr/>
          </p:nvSpPr>
          <p:spPr>
            <a:xfrm>
              <a:off x="10535919" y="495985"/>
              <a:ext cx="131320" cy="124205"/>
            </a:xfrm>
            <a:custGeom>
              <a:avLst/>
              <a:gdLst>
                <a:gd name="connsiteX0" fmla="*/ 84662 w 131320"/>
                <a:gd name="connsiteY0" fmla="*/ 0 h 124205"/>
                <a:gd name="connsiteX1" fmla="*/ 65677 w 131320"/>
                <a:gd name="connsiteY1" fmla="*/ 0 h 124205"/>
                <a:gd name="connsiteX2" fmla="*/ 46692 w 131320"/>
                <a:gd name="connsiteY2" fmla="*/ 0 h 124205"/>
                <a:gd name="connsiteX3" fmla="*/ 0 w 131320"/>
                <a:gd name="connsiteY3" fmla="*/ 124205 h 124205"/>
                <a:gd name="connsiteX4" fmla="*/ 34002 w 131320"/>
                <a:gd name="connsiteY4" fmla="*/ 124205 h 124205"/>
                <a:gd name="connsiteX5" fmla="*/ 41903 w 131320"/>
                <a:gd name="connsiteY5" fmla="*/ 105220 h 124205"/>
                <a:gd name="connsiteX6" fmla="*/ 65643 w 131320"/>
                <a:gd name="connsiteY6" fmla="*/ 105220 h 124205"/>
                <a:gd name="connsiteX7" fmla="*/ 89417 w 131320"/>
                <a:gd name="connsiteY7" fmla="*/ 105220 h 124205"/>
                <a:gd name="connsiteX8" fmla="*/ 97318 w 131320"/>
                <a:gd name="connsiteY8" fmla="*/ 124205 h 124205"/>
                <a:gd name="connsiteX9" fmla="*/ 131320 w 131320"/>
                <a:gd name="connsiteY9" fmla="*/ 124205 h 124205"/>
                <a:gd name="connsiteX10" fmla="*/ 84662 w 131320"/>
                <a:gd name="connsiteY10" fmla="*/ 0 h 124205"/>
                <a:gd name="connsiteX11" fmla="*/ 65677 w 131320"/>
                <a:gd name="connsiteY11" fmla="*/ 77513 h 124205"/>
                <a:gd name="connsiteX12" fmla="*/ 49839 w 131320"/>
                <a:gd name="connsiteY12" fmla="*/ 77513 h 124205"/>
                <a:gd name="connsiteX13" fmla="*/ 64104 w 131320"/>
                <a:gd name="connsiteY13" fmla="*/ 38756 h 124205"/>
                <a:gd name="connsiteX14" fmla="*/ 65677 w 131320"/>
                <a:gd name="connsiteY14" fmla="*/ 38756 h 124205"/>
                <a:gd name="connsiteX15" fmla="*/ 67251 w 131320"/>
                <a:gd name="connsiteY15" fmla="*/ 38756 h 124205"/>
                <a:gd name="connsiteX16" fmla="*/ 81481 w 131320"/>
                <a:gd name="connsiteY16" fmla="*/ 77513 h 124205"/>
                <a:gd name="connsiteX17" fmla="*/ 65677 w 131320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320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417" y="105220"/>
                  </a:lnTo>
                  <a:lnTo>
                    <a:pt x="97318" y="124205"/>
                  </a:lnTo>
                  <a:lnTo>
                    <a:pt x="131320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104" y="38756"/>
                  </a:lnTo>
                  <a:lnTo>
                    <a:pt x="65677" y="38756"/>
                  </a:lnTo>
                  <a:lnTo>
                    <a:pt x="67251" y="38756"/>
                  </a:lnTo>
                  <a:lnTo>
                    <a:pt x="81481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7" name="자유형: 도형 46">
              <a:extLst>
                <a:ext uri="{FF2B5EF4-FFF2-40B4-BE49-F238E27FC236}">
                  <a16:creationId xmlns:a16="http://schemas.microsoft.com/office/drawing/2014/main" id="{82D8755E-EFF5-4080-A9A8-B68FA7012DD6}"/>
                </a:ext>
              </a:extLst>
            </p:cNvPr>
            <p:cNvSpPr/>
            <p:nvPr/>
          </p:nvSpPr>
          <p:spPr>
            <a:xfrm>
              <a:off x="10678322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8" name="자유형: 도형 47">
              <a:extLst>
                <a:ext uri="{FF2B5EF4-FFF2-40B4-BE49-F238E27FC236}">
                  <a16:creationId xmlns:a16="http://schemas.microsoft.com/office/drawing/2014/main" id="{FB3A1276-E67E-4BE9-B003-1A96EC3A6944}"/>
                </a:ext>
              </a:extLst>
            </p:cNvPr>
            <p:cNvSpPr/>
            <p:nvPr/>
          </p:nvSpPr>
          <p:spPr>
            <a:xfrm>
              <a:off x="10768525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1D94ADE9-0A2B-4C62-BA27-16B4EB6774F8}"/>
                </a:ext>
              </a:extLst>
            </p:cNvPr>
            <p:cNvSpPr/>
            <p:nvPr/>
          </p:nvSpPr>
          <p:spPr>
            <a:xfrm>
              <a:off x="10983686" y="495985"/>
              <a:ext cx="131285" cy="124205"/>
            </a:xfrm>
            <a:custGeom>
              <a:avLst/>
              <a:gdLst>
                <a:gd name="connsiteX0" fmla="*/ 84662 w 131285"/>
                <a:gd name="connsiteY0" fmla="*/ 0 h 124205"/>
                <a:gd name="connsiteX1" fmla="*/ 65677 w 131285"/>
                <a:gd name="connsiteY1" fmla="*/ 0 h 124205"/>
                <a:gd name="connsiteX2" fmla="*/ 46692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62 w 131285"/>
                <a:gd name="connsiteY10" fmla="*/ 0 h 124205"/>
                <a:gd name="connsiteX11" fmla="*/ 65677 w 131285"/>
                <a:gd name="connsiteY11" fmla="*/ 77513 h 124205"/>
                <a:gd name="connsiteX12" fmla="*/ 49839 w 131285"/>
                <a:gd name="connsiteY12" fmla="*/ 77513 h 124205"/>
                <a:gd name="connsiteX13" fmla="*/ 64069 w 131285"/>
                <a:gd name="connsiteY13" fmla="*/ 38756 h 124205"/>
                <a:gd name="connsiteX14" fmla="*/ 65643 w 131285"/>
                <a:gd name="connsiteY14" fmla="*/ 38756 h 124205"/>
                <a:gd name="connsiteX15" fmla="*/ 67216 w 131285"/>
                <a:gd name="connsiteY15" fmla="*/ 38756 h 124205"/>
                <a:gd name="connsiteX16" fmla="*/ 81446 w 131285"/>
                <a:gd name="connsiteY16" fmla="*/ 77513 h 124205"/>
                <a:gd name="connsiteX17" fmla="*/ 65677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069" y="38756"/>
                  </a:lnTo>
                  <a:lnTo>
                    <a:pt x="65643" y="38756"/>
                  </a:lnTo>
                  <a:lnTo>
                    <a:pt x="67216" y="38756"/>
                  </a:lnTo>
                  <a:lnTo>
                    <a:pt x="81446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1" name="자유형: 도형 50">
              <a:extLst>
                <a:ext uri="{FF2B5EF4-FFF2-40B4-BE49-F238E27FC236}">
                  <a16:creationId xmlns:a16="http://schemas.microsoft.com/office/drawing/2014/main" id="{F83606F4-9CEA-4F2F-BD2A-C4E75D180CA0}"/>
                </a:ext>
              </a:extLst>
            </p:cNvPr>
            <p:cNvSpPr/>
            <p:nvPr/>
          </p:nvSpPr>
          <p:spPr>
            <a:xfrm>
              <a:off x="11243966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2" name="자유형: 도형 51">
              <a:extLst>
                <a:ext uri="{FF2B5EF4-FFF2-40B4-BE49-F238E27FC236}">
                  <a16:creationId xmlns:a16="http://schemas.microsoft.com/office/drawing/2014/main" id="{A5CD155D-38F3-40C9-A093-9FB0F2FB9F01}"/>
                </a:ext>
              </a:extLst>
            </p:cNvPr>
            <p:cNvSpPr/>
            <p:nvPr/>
          </p:nvSpPr>
          <p:spPr>
            <a:xfrm>
              <a:off x="10891123" y="495985"/>
              <a:ext cx="100465" cy="124205"/>
            </a:xfrm>
            <a:custGeom>
              <a:avLst/>
              <a:gdLst>
                <a:gd name="connsiteX0" fmla="*/ 100465 w 100465"/>
                <a:gd name="connsiteY0" fmla="*/ 0 h 124205"/>
                <a:gd name="connsiteX1" fmla="*/ 0 w 100465"/>
                <a:gd name="connsiteY1" fmla="*/ 0 h 124205"/>
                <a:gd name="connsiteX2" fmla="*/ 0 w 100465"/>
                <a:gd name="connsiteY2" fmla="*/ 30855 h 124205"/>
                <a:gd name="connsiteX3" fmla="*/ 32428 w 100465"/>
                <a:gd name="connsiteY3" fmla="*/ 30855 h 124205"/>
                <a:gd name="connsiteX4" fmla="*/ 32428 w 100465"/>
                <a:gd name="connsiteY4" fmla="*/ 124205 h 124205"/>
                <a:gd name="connsiteX5" fmla="*/ 67251 w 100465"/>
                <a:gd name="connsiteY5" fmla="*/ 124205 h 124205"/>
                <a:gd name="connsiteX6" fmla="*/ 67251 w 100465"/>
                <a:gd name="connsiteY6" fmla="*/ 30855 h 124205"/>
                <a:gd name="connsiteX7" fmla="*/ 100465 w 100465"/>
                <a:gd name="connsiteY7" fmla="*/ 30855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465" h="124205">
                  <a:moveTo>
                    <a:pt x="100465" y="0"/>
                  </a:moveTo>
                  <a:lnTo>
                    <a:pt x="0" y="0"/>
                  </a:lnTo>
                  <a:lnTo>
                    <a:pt x="0" y="30855"/>
                  </a:lnTo>
                  <a:lnTo>
                    <a:pt x="32428" y="30855"/>
                  </a:lnTo>
                  <a:lnTo>
                    <a:pt x="32428" y="124205"/>
                  </a:lnTo>
                  <a:lnTo>
                    <a:pt x="67251" y="124205"/>
                  </a:lnTo>
                  <a:lnTo>
                    <a:pt x="67251" y="30855"/>
                  </a:lnTo>
                  <a:lnTo>
                    <a:pt x="100465" y="30855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3" name="자유형: 도형 52">
              <a:extLst>
                <a:ext uri="{FF2B5EF4-FFF2-40B4-BE49-F238E27FC236}">
                  <a16:creationId xmlns:a16="http://schemas.microsoft.com/office/drawing/2014/main" id="{EB49314F-CD5E-4B6C-93D1-614514900B9B}"/>
                </a:ext>
              </a:extLst>
            </p:cNvPr>
            <p:cNvSpPr/>
            <p:nvPr/>
          </p:nvSpPr>
          <p:spPr>
            <a:xfrm>
              <a:off x="11156944" y="495985"/>
              <a:ext cx="81480" cy="124992"/>
            </a:xfrm>
            <a:custGeom>
              <a:avLst/>
              <a:gdLst>
                <a:gd name="connsiteX0" fmla="*/ 34788 w 81480"/>
                <a:gd name="connsiteY0" fmla="*/ 93351 h 124992"/>
                <a:gd name="connsiteX1" fmla="*/ 34788 w 81480"/>
                <a:gd name="connsiteY1" fmla="*/ 0 h 124992"/>
                <a:gd name="connsiteX2" fmla="*/ 0 w 81480"/>
                <a:gd name="connsiteY2" fmla="*/ 0 h 124992"/>
                <a:gd name="connsiteX3" fmla="*/ 0 w 81480"/>
                <a:gd name="connsiteY3" fmla="*/ 124992 h 124992"/>
                <a:gd name="connsiteX4" fmla="*/ 1573 w 81480"/>
                <a:gd name="connsiteY4" fmla="*/ 124992 h 124992"/>
                <a:gd name="connsiteX5" fmla="*/ 34788 w 81480"/>
                <a:gd name="connsiteY5" fmla="*/ 124992 h 124992"/>
                <a:gd name="connsiteX6" fmla="*/ 81481 w 81480"/>
                <a:gd name="connsiteY6" fmla="*/ 124992 h 124992"/>
                <a:gd name="connsiteX7" fmla="*/ 81481 w 81480"/>
                <a:gd name="connsiteY7" fmla="*/ 93351 h 124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1480" h="124992">
                  <a:moveTo>
                    <a:pt x="34788" y="93351"/>
                  </a:moveTo>
                  <a:lnTo>
                    <a:pt x="34788" y="0"/>
                  </a:lnTo>
                  <a:lnTo>
                    <a:pt x="0" y="0"/>
                  </a:lnTo>
                  <a:lnTo>
                    <a:pt x="0" y="124992"/>
                  </a:lnTo>
                  <a:lnTo>
                    <a:pt x="1573" y="124992"/>
                  </a:lnTo>
                  <a:lnTo>
                    <a:pt x="34788" y="124992"/>
                  </a:lnTo>
                  <a:lnTo>
                    <a:pt x="81481" y="124992"/>
                  </a:lnTo>
                  <a:lnTo>
                    <a:pt x="81481" y="93351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4" name="자유형: 도형 53">
              <a:extLst>
                <a:ext uri="{FF2B5EF4-FFF2-40B4-BE49-F238E27FC236}">
                  <a16:creationId xmlns:a16="http://schemas.microsoft.com/office/drawing/2014/main" id="{81E99F60-64C6-4B7D-B214-D47B13FB85BB}"/>
                </a:ext>
              </a:extLst>
            </p:cNvPr>
            <p:cNvSpPr/>
            <p:nvPr/>
          </p:nvSpPr>
          <p:spPr>
            <a:xfrm>
              <a:off x="11389516" y="495951"/>
              <a:ext cx="98892" cy="124239"/>
            </a:xfrm>
            <a:custGeom>
              <a:avLst/>
              <a:gdLst>
                <a:gd name="connsiteX0" fmla="*/ 75939 w 98892"/>
                <a:gd name="connsiteY0" fmla="*/ 59759 h 124239"/>
                <a:gd name="connsiteX1" fmla="*/ 94924 w 98892"/>
                <a:gd name="connsiteY1" fmla="*/ 30855 h 124239"/>
                <a:gd name="connsiteX2" fmla="*/ 65643 w 98892"/>
                <a:gd name="connsiteY2" fmla="*/ 0 h 124239"/>
                <a:gd name="connsiteX3" fmla="*/ 32428 w 98892"/>
                <a:gd name="connsiteY3" fmla="*/ 0 h 124239"/>
                <a:gd name="connsiteX4" fmla="*/ 0 w 98892"/>
                <a:gd name="connsiteY4" fmla="*/ 0 h 124239"/>
                <a:gd name="connsiteX5" fmla="*/ 0 w 98892"/>
                <a:gd name="connsiteY5" fmla="*/ 124239 h 124239"/>
                <a:gd name="connsiteX6" fmla="*/ 32428 w 98892"/>
                <a:gd name="connsiteY6" fmla="*/ 124239 h 124239"/>
                <a:gd name="connsiteX7" fmla="*/ 67764 w 98892"/>
                <a:gd name="connsiteY7" fmla="*/ 124239 h 124239"/>
                <a:gd name="connsiteX8" fmla="*/ 98892 w 98892"/>
                <a:gd name="connsiteY8" fmla="*/ 91435 h 124239"/>
                <a:gd name="connsiteX9" fmla="*/ 75939 w 98892"/>
                <a:gd name="connsiteY9" fmla="*/ 59759 h 124239"/>
                <a:gd name="connsiteX10" fmla="*/ 32428 w 98892"/>
                <a:gd name="connsiteY10" fmla="*/ 26921 h 124239"/>
                <a:gd name="connsiteX11" fmla="*/ 53773 w 98892"/>
                <a:gd name="connsiteY11" fmla="*/ 26921 h 124239"/>
                <a:gd name="connsiteX12" fmla="*/ 63283 w 98892"/>
                <a:gd name="connsiteY12" fmla="*/ 38791 h 124239"/>
                <a:gd name="connsiteX13" fmla="*/ 53773 w 98892"/>
                <a:gd name="connsiteY13" fmla="*/ 50660 h 124239"/>
                <a:gd name="connsiteX14" fmla="*/ 32428 w 98892"/>
                <a:gd name="connsiteY14" fmla="*/ 50660 h 124239"/>
                <a:gd name="connsiteX15" fmla="*/ 32428 w 98892"/>
                <a:gd name="connsiteY15" fmla="*/ 26921 h 124239"/>
                <a:gd name="connsiteX16" fmla="*/ 53807 w 98892"/>
                <a:gd name="connsiteY16" fmla="*/ 97319 h 124239"/>
                <a:gd name="connsiteX17" fmla="*/ 32462 w 98892"/>
                <a:gd name="connsiteY17" fmla="*/ 97319 h 124239"/>
                <a:gd name="connsiteX18" fmla="*/ 32462 w 98892"/>
                <a:gd name="connsiteY18" fmla="*/ 73613 h 124239"/>
                <a:gd name="connsiteX19" fmla="*/ 53807 w 98892"/>
                <a:gd name="connsiteY19" fmla="*/ 73613 h 124239"/>
                <a:gd name="connsiteX20" fmla="*/ 65677 w 98892"/>
                <a:gd name="connsiteY20" fmla="*/ 85483 h 124239"/>
                <a:gd name="connsiteX21" fmla="*/ 53807 w 98892"/>
                <a:gd name="connsiteY21" fmla="*/ 97319 h 124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8892" h="124239">
                  <a:moveTo>
                    <a:pt x="75939" y="59759"/>
                  </a:moveTo>
                  <a:cubicBezTo>
                    <a:pt x="87022" y="55381"/>
                    <a:pt x="94924" y="44093"/>
                    <a:pt x="94924" y="30855"/>
                  </a:cubicBezTo>
                  <a:cubicBezTo>
                    <a:pt x="94924" y="13820"/>
                    <a:pt x="81823" y="0"/>
                    <a:pt x="65643" y="0"/>
                  </a:cubicBezTo>
                  <a:lnTo>
                    <a:pt x="32428" y="0"/>
                  </a:lnTo>
                  <a:lnTo>
                    <a:pt x="0" y="0"/>
                  </a:lnTo>
                  <a:lnTo>
                    <a:pt x="0" y="124239"/>
                  </a:lnTo>
                  <a:lnTo>
                    <a:pt x="32428" y="124239"/>
                  </a:lnTo>
                  <a:lnTo>
                    <a:pt x="67764" y="124239"/>
                  </a:lnTo>
                  <a:cubicBezTo>
                    <a:pt x="84936" y="124239"/>
                    <a:pt x="98892" y="109565"/>
                    <a:pt x="98892" y="91435"/>
                  </a:cubicBezTo>
                  <a:cubicBezTo>
                    <a:pt x="98892" y="76281"/>
                    <a:pt x="89143" y="63556"/>
                    <a:pt x="75939" y="59759"/>
                  </a:cubicBezTo>
                  <a:close/>
                  <a:moveTo>
                    <a:pt x="32428" y="26921"/>
                  </a:moveTo>
                  <a:lnTo>
                    <a:pt x="53773" y="26921"/>
                  </a:lnTo>
                  <a:cubicBezTo>
                    <a:pt x="59007" y="26921"/>
                    <a:pt x="63283" y="32223"/>
                    <a:pt x="63283" y="38791"/>
                  </a:cubicBezTo>
                  <a:cubicBezTo>
                    <a:pt x="63283" y="45358"/>
                    <a:pt x="59041" y="50660"/>
                    <a:pt x="53773" y="50660"/>
                  </a:cubicBezTo>
                  <a:lnTo>
                    <a:pt x="32428" y="50660"/>
                  </a:lnTo>
                  <a:lnTo>
                    <a:pt x="32428" y="26921"/>
                  </a:lnTo>
                  <a:close/>
                  <a:moveTo>
                    <a:pt x="53807" y="97319"/>
                  </a:moveTo>
                  <a:lnTo>
                    <a:pt x="32462" y="97319"/>
                  </a:lnTo>
                  <a:lnTo>
                    <a:pt x="32462" y="73613"/>
                  </a:lnTo>
                  <a:lnTo>
                    <a:pt x="53807" y="73613"/>
                  </a:lnTo>
                  <a:cubicBezTo>
                    <a:pt x="60375" y="73613"/>
                    <a:pt x="65677" y="78915"/>
                    <a:pt x="65677" y="85483"/>
                  </a:cubicBezTo>
                  <a:cubicBezTo>
                    <a:pt x="65643" y="92017"/>
                    <a:pt x="60341" y="97319"/>
                    <a:pt x="53807" y="9731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5" name="자유형: 도형 54">
              <a:extLst>
                <a:ext uri="{FF2B5EF4-FFF2-40B4-BE49-F238E27FC236}">
                  <a16:creationId xmlns:a16="http://schemas.microsoft.com/office/drawing/2014/main" id="{557E0BC4-AF6C-4232-BE14-E4C00E696DE0}"/>
                </a:ext>
              </a:extLst>
            </p:cNvPr>
            <p:cNvSpPr/>
            <p:nvPr/>
          </p:nvSpPr>
          <p:spPr>
            <a:xfrm>
              <a:off x="11493916" y="491196"/>
              <a:ext cx="101218" cy="133680"/>
            </a:xfrm>
            <a:custGeom>
              <a:avLst/>
              <a:gdLst>
                <a:gd name="connsiteX0" fmla="*/ 101150 w 101218"/>
                <a:gd name="connsiteY0" fmla="*/ 91230 h 133680"/>
                <a:gd name="connsiteX1" fmla="*/ 101184 w 101218"/>
                <a:gd name="connsiteY1" fmla="*/ 90614 h 133680"/>
                <a:gd name="connsiteX2" fmla="*/ 101150 w 101218"/>
                <a:gd name="connsiteY2" fmla="*/ 90614 h 133680"/>
                <a:gd name="connsiteX3" fmla="*/ 52131 w 101218"/>
                <a:gd name="connsiteY3" fmla="*/ 51139 h 133680"/>
                <a:gd name="connsiteX4" fmla="*/ 34823 w 101218"/>
                <a:gd name="connsiteY4" fmla="*/ 41151 h 133680"/>
                <a:gd name="connsiteX5" fmla="*/ 48266 w 101218"/>
                <a:gd name="connsiteY5" fmla="*/ 29281 h 133680"/>
                <a:gd name="connsiteX6" fmla="*/ 61709 w 101218"/>
                <a:gd name="connsiteY6" fmla="*/ 41151 h 133680"/>
                <a:gd name="connsiteX7" fmla="*/ 96532 w 101218"/>
                <a:gd name="connsiteY7" fmla="*/ 41151 h 133680"/>
                <a:gd name="connsiteX8" fmla="*/ 48266 w 101218"/>
                <a:gd name="connsiteY8" fmla="*/ 0 h 133680"/>
                <a:gd name="connsiteX9" fmla="*/ 34 w 101218"/>
                <a:gd name="connsiteY9" fmla="*/ 39954 h 133680"/>
                <a:gd name="connsiteX10" fmla="*/ 0 w 101218"/>
                <a:gd name="connsiteY10" fmla="*/ 39954 h 133680"/>
                <a:gd name="connsiteX11" fmla="*/ 34 w 101218"/>
                <a:gd name="connsiteY11" fmla="*/ 40535 h 133680"/>
                <a:gd name="connsiteX12" fmla="*/ 0 w 101218"/>
                <a:gd name="connsiteY12" fmla="*/ 41151 h 133680"/>
                <a:gd name="connsiteX13" fmla="*/ 34 w 101218"/>
                <a:gd name="connsiteY13" fmla="*/ 41151 h 133680"/>
                <a:gd name="connsiteX14" fmla="*/ 48266 w 101218"/>
                <a:gd name="connsiteY14" fmla="*/ 79907 h 133680"/>
                <a:gd name="connsiteX15" fmla="*/ 66464 w 101218"/>
                <a:gd name="connsiteY15" fmla="*/ 90580 h 133680"/>
                <a:gd name="connsiteX16" fmla="*/ 50660 w 101218"/>
                <a:gd name="connsiteY16" fmla="*/ 104434 h 133680"/>
                <a:gd name="connsiteX17" fmla="*/ 34857 w 101218"/>
                <a:gd name="connsiteY17" fmla="*/ 90580 h 133680"/>
                <a:gd name="connsiteX18" fmla="*/ 34 w 101218"/>
                <a:gd name="connsiteY18" fmla="*/ 90580 h 133680"/>
                <a:gd name="connsiteX19" fmla="*/ 50626 w 101218"/>
                <a:gd name="connsiteY19" fmla="*/ 133681 h 133680"/>
                <a:gd name="connsiteX20" fmla="*/ 101184 w 101218"/>
                <a:gd name="connsiteY20" fmla="*/ 91743 h 133680"/>
                <a:gd name="connsiteX21" fmla="*/ 101218 w 101218"/>
                <a:gd name="connsiteY21" fmla="*/ 91743 h 133680"/>
                <a:gd name="connsiteX22" fmla="*/ 101150 w 101218"/>
                <a:gd name="connsiteY22" fmla="*/ 91230 h 13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1218" h="133680">
                  <a:moveTo>
                    <a:pt x="101150" y="91230"/>
                  </a:moveTo>
                  <a:cubicBezTo>
                    <a:pt x="101150" y="91025"/>
                    <a:pt x="101184" y="90819"/>
                    <a:pt x="101184" y="90614"/>
                  </a:cubicBezTo>
                  <a:lnTo>
                    <a:pt x="101150" y="90614"/>
                  </a:lnTo>
                  <a:cubicBezTo>
                    <a:pt x="100397" y="68722"/>
                    <a:pt x="78744" y="51139"/>
                    <a:pt x="52131" y="51139"/>
                  </a:cubicBezTo>
                  <a:cubicBezTo>
                    <a:pt x="52131" y="51139"/>
                    <a:pt x="34823" y="51345"/>
                    <a:pt x="34823" y="41151"/>
                  </a:cubicBezTo>
                  <a:cubicBezTo>
                    <a:pt x="34823" y="34583"/>
                    <a:pt x="40843" y="29281"/>
                    <a:pt x="48266" y="29281"/>
                  </a:cubicBezTo>
                  <a:cubicBezTo>
                    <a:pt x="55689" y="29281"/>
                    <a:pt x="61709" y="34583"/>
                    <a:pt x="61709" y="41151"/>
                  </a:cubicBezTo>
                  <a:lnTo>
                    <a:pt x="96532" y="41151"/>
                  </a:lnTo>
                  <a:cubicBezTo>
                    <a:pt x="96532" y="18438"/>
                    <a:pt x="74913" y="0"/>
                    <a:pt x="48266" y="0"/>
                  </a:cubicBezTo>
                  <a:cubicBezTo>
                    <a:pt x="22098" y="0"/>
                    <a:pt x="787" y="17788"/>
                    <a:pt x="34" y="39954"/>
                  </a:cubicBezTo>
                  <a:lnTo>
                    <a:pt x="0" y="39954"/>
                  </a:lnTo>
                  <a:cubicBezTo>
                    <a:pt x="0" y="40159"/>
                    <a:pt x="0" y="40330"/>
                    <a:pt x="34" y="40535"/>
                  </a:cubicBezTo>
                  <a:cubicBezTo>
                    <a:pt x="34" y="40740"/>
                    <a:pt x="0" y="40946"/>
                    <a:pt x="0" y="41151"/>
                  </a:cubicBezTo>
                  <a:lnTo>
                    <a:pt x="34" y="41151"/>
                  </a:lnTo>
                  <a:cubicBezTo>
                    <a:pt x="787" y="62667"/>
                    <a:pt x="22098" y="79907"/>
                    <a:pt x="48266" y="79907"/>
                  </a:cubicBezTo>
                  <a:cubicBezTo>
                    <a:pt x="48266" y="79907"/>
                    <a:pt x="64138" y="81241"/>
                    <a:pt x="66464" y="90580"/>
                  </a:cubicBezTo>
                  <a:cubicBezTo>
                    <a:pt x="66396" y="98242"/>
                    <a:pt x="59349" y="104434"/>
                    <a:pt x="50660" y="104434"/>
                  </a:cubicBezTo>
                  <a:cubicBezTo>
                    <a:pt x="41972" y="104434"/>
                    <a:pt x="34925" y="98242"/>
                    <a:pt x="34857" y="90580"/>
                  </a:cubicBezTo>
                  <a:lnTo>
                    <a:pt x="34" y="90580"/>
                  </a:lnTo>
                  <a:cubicBezTo>
                    <a:pt x="34" y="114388"/>
                    <a:pt x="22679" y="133681"/>
                    <a:pt x="50626" y="133681"/>
                  </a:cubicBezTo>
                  <a:cubicBezTo>
                    <a:pt x="78094" y="133681"/>
                    <a:pt x="100431" y="115004"/>
                    <a:pt x="101184" y="91743"/>
                  </a:cubicBezTo>
                  <a:lnTo>
                    <a:pt x="101218" y="91743"/>
                  </a:lnTo>
                  <a:cubicBezTo>
                    <a:pt x="101184" y="91606"/>
                    <a:pt x="101150" y="91401"/>
                    <a:pt x="101150" y="91230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5AC15AA3-C689-4FD4-9744-F60750473D65}"/>
              </a:ext>
            </a:extLst>
          </p:cNvPr>
          <p:cNvSpPr txBox="1"/>
          <p:nvPr/>
        </p:nvSpPr>
        <p:spPr>
          <a:xfrm>
            <a:off x="727148" y="750873"/>
            <a:ext cx="593162" cy="59034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3600" spc="-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01</a:t>
            </a:r>
            <a:endParaRPr lang="ko-KR" altLang="en-US" sz="3600" spc="-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A127AE0-3CC4-4078-A3E7-C2E9473144A9}"/>
              </a:ext>
            </a:extLst>
          </p:cNvPr>
          <p:cNvSpPr txBox="1"/>
          <p:nvPr/>
        </p:nvSpPr>
        <p:spPr>
          <a:xfrm>
            <a:off x="1485704" y="814968"/>
            <a:ext cx="1458783" cy="46723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28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기대 효과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4C100FAA-E544-DB4A-04B4-ED95898CAD5A}"/>
              </a:ext>
            </a:extLst>
          </p:cNvPr>
          <p:cNvGrpSpPr/>
          <p:nvPr/>
        </p:nvGrpSpPr>
        <p:grpSpPr>
          <a:xfrm>
            <a:off x="1467634" y="1962565"/>
            <a:ext cx="1981200" cy="3558438"/>
            <a:chOff x="2080260" y="1958340"/>
            <a:chExt cx="1981200" cy="3558438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EB80DFBD-FB70-9C3C-DC73-7E805080202A}"/>
                </a:ext>
              </a:extLst>
            </p:cNvPr>
            <p:cNvSpPr/>
            <p:nvPr/>
          </p:nvSpPr>
          <p:spPr>
            <a:xfrm>
              <a:off x="2080260" y="1958340"/>
              <a:ext cx="1981200" cy="3558438"/>
            </a:xfrm>
            <a:prstGeom prst="rect">
              <a:avLst/>
            </a:prstGeom>
            <a:solidFill>
              <a:schemeClr val="bg1"/>
            </a:solidFill>
            <a:ln w="3175"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FC1942E8-F317-E324-5809-56EAEFC39DCD}"/>
                </a:ext>
              </a:extLst>
            </p:cNvPr>
            <p:cNvGrpSpPr/>
            <p:nvPr/>
          </p:nvGrpSpPr>
          <p:grpSpPr>
            <a:xfrm>
              <a:off x="2245303" y="2072341"/>
              <a:ext cx="1728088" cy="3186637"/>
              <a:chOff x="2321503" y="2072341"/>
              <a:chExt cx="1728088" cy="3186637"/>
            </a:xfrm>
          </p:grpSpPr>
          <p:grpSp>
            <p:nvGrpSpPr>
              <p:cNvPr id="2" name="그룹 1">
                <a:extLst>
                  <a:ext uri="{FF2B5EF4-FFF2-40B4-BE49-F238E27FC236}">
                    <a16:creationId xmlns:a16="http://schemas.microsoft.com/office/drawing/2014/main" id="{2C32DDCE-5802-4FA9-8F04-67F1F04A3921}"/>
                  </a:ext>
                </a:extLst>
              </p:cNvPr>
              <p:cNvGrpSpPr/>
              <p:nvPr/>
            </p:nvGrpSpPr>
            <p:grpSpPr>
              <a:xfrm>
                <a:off x="2321503" y="2288425"/>
                <a:ext cx="1728088" cy="2970553"/>
                <a:chOff x="2173794" y="2307732"/>
                <a:chExt cx="1728088" cy="2970553"/>
              </a:xfrm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A836253D-D6D2-4836-A9DE-B6500FAD4899}"/>
                    </a:ext>
                  </a:extLst>
                </p:cNvPr>
                <p:cNvSpPr/>
                <p:nvPr/>
              </p:nvSpPr>
              <p:spPr>
                <a:xfrm>
                  <a:off x="2397732" y="2307732"/>
                  <a:ext cx="1223060" cy="1223060"/>
                </a:xfrm>
                <a:prstGeom prst="ellipse">
                  <a:avLst/>
                </a:prstGeom>
                <a:solidFill>
                  <a:srgbClr val="EEEEEE"/>
                </a:solidFill>
                <a:ln w="381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ea typeface="Noto Sans KR Regular" panose="020B0500000000000000" pitchFamily="34" charset="-127"/>
                  </a:endParaRPr>
                </a:p>
              </p:txBody>
            </p:sp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38DC1554-B6CE-4814-B293-5F436CA7087F}"/>
                    </a:ext>
                  </a:extLst>
                </p:cNvPr>
                <p:cNvSpPr txBox="1"/>
                <p:nvPr/>
              </p:nvSpPr>
              <p:spPr>
                <a:xfrm>
                  <a:off x="2471431" y="3993790"/>
                  <a:ext cx="1075666" cy="267184"/>
                </a:xfrm>
                <a:prstGeom prst="rect">
                  <a:avLst/>
                </a:prstGeom>
                <a:noFill/>
              </p:spPr>
              <p:txBody>
                <a:bodyPr wrap="none" lIns="54000" tIns="18000" rIns="54000" bIns="18000" rtlCol="0">
                  <a:spAutoFit/>
                </a:bodyPr>
                <a:lstStyle/>
                <a:p>
                  <a:pPr algn="ctr"/>
                  <a:r>
                    <a:rPr lang="ko-KR" altLang="en-US" sz="1500" u="sng" spc="-150" dirty="0">
                      <a:ln>
                        <a:solidFill>
                          <a:schemeClr val="accent1">
                            <a:shade val="50000"/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oto Sans KR Bold" panose="020B0800000000000000" pitchFamily="34" charset="-127"/>
                      <a:ea typeface="Noto Sans KR Bold" panose="020B0800000000000000" pitchFamily="34" charset="-127"/>
                    </a:rPr>
                    <a:t>품질비용 절감</a:t>
                  </a:r>
                </a:p>
              </p:txBody>
            </p:sp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E31F8EE5-1C35-4DB7-9E16-8EE8FBBF7E67}"/>
                    </a:ext>
                  </a:extLst>
                </p:cNvPr>
                <p:cNvSpPr txBox="1"/>
                <p:nvPr/>
              </p:nvSpPr>
              <p:spPr>
                <a:xfrm>
                  <a:off x="2173794" y="4318604"/>
                  <a:ext cx="1728088" cy="959681"/>
                </a:xfrm>
                <a:prstGeom prst="rect">
                  <a:avLst/>
                </a:prstGeom>
                <a:noFill/>
              </p:spPr>
              <p:txBody>
                <a:bodyPr wrap="square" lIns="54000" tIns="18000" rIns="54000" bIns="18000" rtlCol="0">
                  <a:spAutoFit/>
                </a:bodyPr>
                <a:lstStyle/>
                <a:p>
                  <a:pPr marL="0" indent="0" rtl="0" fontAlgn="ba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altLang="ko-KR" sz="12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ea"/>
                    </a:rPr>
                    <a:t>97%</a:t>
                  </a:r>
                  <a:r>
                    <a:rPr lang="ko-KR" altLang="en-US" sz="12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ea"/>
                    </a:rPr>
                    <a:t>의 높</a:t>
                  </a:r>
                  <a:r>
                    <a:rPr lang="ko-KR" altLang="en-US" sz="1200" b="0" i="0" u="none" strike="noStrike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effectLst/>
                      <a:latin typeface="+mn-ea"/>
                    </a:rPr>
                    <a:t>은 정확도로 데이터 기반불량 검출 자동화를 통해 별다른 시스템을 적용하지 않아도 품질 비용을 절감할 수 있다</a:t>
                  </a:r>
                  <a:r>
                    <a:rPr lang="en-US" altLang="ko-KR" sz="1200" b="0" i="0" u="none" strike="noStrike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effectLst/>
                      <a:latin typeface="+mn-ea"/>
                    </a:rPr>
                    <a:t>.</a:t>
                  </a:r>
                </a:p>
              </p:txBody>
            </p:sp>
            <p:pic>
              <p:nvPicPr>
                <p:cNvPr id="3" name="그래픽 2" descr="망원경 단색으로 채워진">
                  <a:extLst>
                    <a:ext uri="{FF2B5EF4-FFF2-40B4-BE49-F238E27FC236}">
                      <a16:creationId xmlns:a16="http://schemas.microsoft.com/office/drawing/2014/main" id="{BC7F8EB6-8E37-4DBC-9981-12213AD4DA8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752286" y="2655400"/>
                  <a:ext cx="513953" cy="513953"/>
                </a:xfrm>
                <a:prstGeom prst="rect">
                  <a:avLst/>
                </a:prstGeom>
              </p:spPr>
            </p:pic>
          </p:grpSp>
          <p:pic>
            <p:nvPicPr>
              <p:cNvPr id="13" name="Picture 2" descr="인쇄 유무 확인(날인 누락), 불량 일부인 검사 비전검사기 : 네이버 블로그">
                <a:hlinkClick r:id="rId4"/>
                <a:extLst>
                  <a:ext uri="{FF2B5EF4-FFF2-40B4-BE49-F238E27FC236}">
                    <a16:creationId xmlns:a16="http://schemas.microsoft.com/office/drawing/2014/main" id="{E177639B-9DC6-84F7-7570-3FCE0E3BF27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100" t="51795" r="77765" b="16543"/>
              <a:stretch/>
            </p:blipFill>
            <p:spPr bwMode="auto">
              <a:xfrm>
                <a:off x="2342462" y="2072341"/>
                <a:ext cx="1622702" cy="166011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81553EB7-2FC6-C97A-E20E-1CD7A5470900}"/>
              </a:ext>
            </a:extLst>
          </p:cNvPr>
          <p:cNvGrpSpPr/>
          <p:nvPr/>
        </p:nvGrpSpPr>
        <p:grpSpPr>
          <a:xfrm>
            <a:off x="6317988" y="1953238"/>
            <a:ext cx="1981200" cy="3558438"/>
            <a:chOff x="8088207" y="1953238"/>
            <a:chExt cx="1981200" cy="3558438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1C3964EB-466F-EF38-4386-0F2776D3C128}"/>
                </a:ext>
              </a:extLst>
            </p:cNvPr>
            <p:cNvSpPr/>
            <p:nvPr/>
          </p:nvSpPr>
          <p:spPr>
            <a:xfrm>
              <a:off x="8088207" y="1953238"/>
              <a:ext cx="1981200" cy="3558438"/>
            </a:xfrm>
            <a:prstGeom prst="rect">
              <a:avLst/>
            </a:prstGeom>
            <a:solidFill>
              <a:schemeClr val="bg1"/>
            </a:solidFill>
            <a:ln w="3175"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A13840EB-B752-35ED-6499-A6734D71AB91}"/>
                </a:ext>
              </a:extLst>
            </p:cNvPr>
            <p:cNvGrpSpPr/>
            <p:nvPr/>
          </p:nvGrpSpPr>
          <p:grpSpPr>
            <a:xfrm>
              <a:off x="8247184" y="2099849"/>
              <a:ext cx="1728088" cy="2982083"/>
              <a:chOff x="8170984" y="2099849"/>
              <a:chExt cx="1728088" cy="2982083"/>
            </a:xfrm>
          </p:grpSpPr>
          <p:grpSp>
            <p:nvGrpSpPr>
              <p:cNvPr id="14" name="그룹 13">
                <a:extLst>
                  <a:ext uri="{FF2B5EF4-FFF2-40B4-BE49-F238E27FC236}">
                    <a16:creationId xmlns:a16="http://schemas.microsoft.com/office/drawing/2014/main" id="{A62289EE-B017-4FE5-B189-BE68958567C5}"/>
                  </a:ext>
                </a:extLst>
              </p:cNvPr>
              <p:cNvGrpSpPr/>
              <p:nvPr/>
            </p:nvGrpSpPr>
            <p:grpSpPr>
              <a:xfrm>
                <a:off x="8170984" y="2288425"/>
                <a:ext cx="1728088" cy="2793507"/>
                <a:chOff x="6289444" y="2307732"/>
                <a:chExt cx="1728088" cy="2793507"/>
              </a:xfrm>
            </p:grpSpPr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9F3886ED-6685-45A2-A147-DB84E6A8A18F}"/>
                    </a:ext>
                  </a:extLst>
                </p:cNvPr>
                <p:cNvSpPr/>
                <p:nvPr/>
              </p:nvSpPr>
              <p:spPr>
                <a:xfrm>
                  <a:off x="6513382" y="2307732"/>
                  <a:ext cx="1223060" cy="1223060"/>
                </a:xfrm>
                <a:prstGeom prst="ellipse">
                  <a:avLst/>
                </a:prstGeom>
                <a:solidFill>
                  <a:srgbClr val="EEEEEE"/>
                </a:solidFill>
                <a:ln w="381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ea typeface="Noto Sans KR Regular" panose="020B0500000000000000" pitchFamily="34" charset="-127"/>
                  </a:endParaRPr>
                </a:p>
              </p:txBody>
            </p:sp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577408AD-3DA2-4CA4-B6D9-D8DE34F65392}"/>
                    </a:ext>
                  </a:extLst>
                </p:cNvPr>
                <p:cNvSpPr txBox="1"/>
                <p:nvPr/>
              </p:nvSpPr>
              <p:spPr>
                <a:xfrm>
                  <a:off x="6587081" y="4001410"/>
                  <a:ext cx="1075666" cy="267184"/>
                </a:xfrm>
                <a:prstGeom prst="rect">
                  <a:avLst/>
                </a:prstGeom>
                <a:noFill/>
              </p:spPr>
              <p:txBody>
                <a:bodyPr wrap="none" lIns="54000" tIns="18000" rIns="54000" bIns="18000" rtlCol="0">
                  <a:spAutoFit/>
                </a:bodyPr>
                <a:lstStyle/>
                <a:p>
                  <a:pPr algn="ctr"/>
                  <a:r>
                    <a:rPr lang="ko-KR" altLang="en-US" sz="1500" u="sng" spc="-150" dirty="0">
                      <a:ln>
                        <a:solidFill>
                          <a:schemeClr val="accent1">
                            <a:shade val="50000"/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oto Sans KR Bold" panose="020B0800000000000000" pitchFamily="34" charset="-127"/>
                      <a:ea typeface="Noto Sans KR Bold" panose="020B0800000000000000" pitchFamily="34" charset="-127"/>
                    </a:rPr>
                    <a:t>인사이트 제공</a:t>
                  </a:r>
                </a:p>
              </p:txBody>
            </p:sp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ED51CB9C-6DBD-4F2C-BF78-F56DED7DD271}"/>
                    </a:ext>
                  </a:extLst>
                </p:cNvPr>
                <p:cNvSpPr txBox="1"/>
                <p:nvPr/>
              </p:nvSpPr>
              <p:spPr>
                <a:xfrm>
                  <a:off x="6289444" y="4326224"/>
                  <a:ext cx="1728088" cy="775015"/>
                </a:xfrm>
                <a:prstGeom prst="rect">
                  <a:avLst/>
                </a:prstGeom>
                <a:noFill/>
              </p:spPr>
              <p:txBody>
                <a:bodyPr wrap="square" lIns="54000" tIns="18000" rIns="54000" bIns="18000" rtlCol="0">
                  <a:spAutoFit/>
                </a:bodyPr>
                <a:lstStyle/>
                <a:p>
                  <a:pPr marL="0" indent="0" fontAlgn="base">
                    <a:spcBef>
                      <a:spcPts val="0"/>
                    </a:spcBef>
                    <a:buFont typeface="Arial" panose="020B0604020202020204" pitchFamily="34" charset="0"/>
                    <a:buNone/>
                  </a:pPr>
                  <a:r>
                    <a:rPr lang="ko-KR" altLang="en-US" sz="12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ea"/>
                    </a:rPr>
                    <a:t>관리자에게 현재 상태를 보다 빠르게 파악할 수 있게 해주며</a:t>
                  </a:r>
                  <a:r>
                    <a:rPr lang="en-US" altLang="ko-KR" sz="12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ea"/>
                    </a:rPr>
                    <a:t>,</a:t>
                  </a:r>
                  <a:r>
                    <a:rPr lang="ko-KR" altLang="en-US" sz="12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ea"/>
                    </a:rPr>
                    <a:t> 이슈 원인파악에 도움을 준다</a:t>
                  </a:r>
                  <a:r>
                    <a:rPr lang="en-US" altLang="ko-KR" sz="12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ea"/>
                    </a:rPr>
                    <a:t>.</a:t>
                  </a:r>
                  <a:endParaRPr lang="ko-KR" alt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</a:endParaRPr>
                </a:p>
              </p:txBody>
            </p:sp>
            <p:pic>
              <p:nvPicPr>
                <p:cNvPr id="10" name="그래픽 9" descr="블록체인 단색으로 채워진">
                  <a:extLst>
                    <a:ext uri="{FF2B5EF4-FFF2-40B4-BE49-F238E27FC236}">
                      <a16:creationId xmlns:a16="http://schemas.microsoft.com/office/drawing/2014/main" id="{D76CA6E6-563F-46BA-A0F4-1374171F907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888518" y="2655400"/>
                  <a:ext cx="472788" cy="472788"/>
                </a:xfrm>
                <a:prstGeom prst="rect">
                  <a:avLst/>
                </a:prstGeom>
              </p:spPr>
            </p:pic>
          </p:grpSp>
          <p:pic>
            <p:nvPicPr>
              <p:cNvPr id="20" name="Picture 14" descr="근본 원인 분석 방법 | 정의, 이점 및 5가지 최고의 도구 | 2024년 업데이트 - AhaSlides">
                <a:hlinkClick r:id="rId8"/>
                <a:extLst>
                  <a:ext uri="{FF2B5EF4-FFF2-40B4-BE49-F238E27FC236}">
                    <a16:creationId xmlns:a16="http://schemas.microsoft.com/office/drawing/2014/main" id="{CCA754D1-4761-56E9-89FD-4F0A07E5F52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212322" y="2099849"/>
                <a:ext cx="1588259" cy="1588259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9FAF4D06-3414-F7B0-2F1D-01AE16455430}"/>
              </a:ext>
            </a:extLst>
          </p:cNvPr>
          <p:cNvGrpSpPr/>
          <p:nvPr/>
        </p:nvGrpSpPr>
        <p:grpSpPr>
          <a:xfrm>
            <a:off x="8743166" y="1953238"/>
            <a:ext cx="1981200" cy="3558438"/>
            <a:chOff x="2080260" y="1958340"/>
            <a:chExt cx="1981200" cy="3558438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08B78064-9481-20C0-94BB-3A1A61304481}"/>
                </a:ext>
              </a:extLst>
            </p:cNvPr>
            <p:cNvSpPr/>
            <p:nvPr/>
          </p:nvSpPr>
          <p:spPr>
            <a:xfrm>
              <a:off x="2080260" y="1958340"/>
              <a:ext cx="1981200" cy="3558438"/>
            </a:xfrm>
            <a:prstGeom prst="rect">
              <a:avLst/>
            </a:prstGeom>
            <a:solidFill>
              <a:schemeClr val="bg1"/>
            </a:solidFill>
            <a:ln w="3175"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CC06DBAF-EB56-A702-191F-185B368E3B55}"/>
                </a:ext>
              </a:extLst>
            </p:cNvPr>
            <p:cNvGrpSpPr/>
            <p:nvPr/>
          </p:nvGrpSpPr>
          <p:grpSpPr>
            <a:xfrm>
              <a:off x="2245303" y="2288425"/>
              <a:ext cx="1728088" cy="2970553"/>
              <a:chOff x="2173794" y="2307732"/>
              <a:chExt cx="1728088" cy="2970553"/>
            </a:xfrm>
          </p:grpSpPr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id="{1B1CD333-1A71-69D7-0CAE-07B9C553B0EF}"/>
                  </a:ext>
                </a:extLst>
              </p:cNvPr>
              <p:cNvSpPr/>
              <p:nvPr/>
            </p:nvSpPr>
            <p:spPr>
              <a:xfrm>
                <a:off x="2397732" y="2307732"/>
                <a:ext cx="1223060" cy="1223060"/>
              </a:xfrm>
              <a:prstGeom prst="ellipse">
                <a:avLst/>
              </a:prstGeom>
              <a:solidFill>
                <a:srgbClr val="EEEEEE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ea typeface="Noto Sans KR Regular" panose="020B0500000000000000" pitchFamily="34" charset="-127"/>
                </a:endParaRP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353D63E4-1354-51A0-1A88-60037B8A9D54}"/>
                  </a:ext>
                </a:extLst>
              </p:cNvPr>
              <p:cNvSpPr txBox="1"/>
              <p:nvPr/>
            </p:nvSpPr>
            <p:spPr>
              <a:xfrm>
                <a:off x="2471433" y="3993790"/>
                <a:ext cx="1075666" cy="267184"/>
              </a:xfrm>
              <a:prstGeom prst="rect">
                <a:avLst/>
              </a:prstGeom>
              <a:noFill/>
            </p:spPr>
            <p:txBody>
              <a:bodyPr wrap="none" lIns="54000" tIns="18000" rIns="54000" bIns="18000" rtlCol="0">
                <a:spAutoFit/>
              </a:bodyPr>
              <a:lstStyle/>
              <a:p>
                <a:pPr algn="ctr"/>
                <a:r>
                  <a:rPr lang="ko-KR" altLang="en-US" sz="1500" u="sng" spc="-15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oto Sans KR Bold" panose="020B0800000000000000" pitchFamily="34" charset="-127"/>
                    <a:ea typeface="Noto Sans KR Bold" panose="020B0800000000000000" pitchFamily="34" charset="-127"/>
                  </a:rPr>
                  <a:t>즉각적인 대응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C0649A3-F8E7-F05F-0EC3-8AA4C516E9AB}"/>
                  </a:ext>
                </a:extLst>
              </p:cNvPr>
              <p:cNvSpPr txBox="1"/>
              <p:nvPr/>
            </p:nvSpPr>
            <p:spPr>
              <a:xfrm>
                <a:off x="2173794" y="4318604"/>
                <a:ext cx="1728088" cy="959681"/>
              </a:xfrm>
              <a:prstGeom prst="rect">
                <a:avLst/>
              </a:prstGeom>
              <a:noFill/>
            </p:spPr>
            <p:txBody>
              <a:bodyPr wrap="square" lIns="54000" tIns="18000" rIns="54000" bIns="18000" rtlCol="0">
                <a:spAutoFit/>
              </a:bodyPr>
              <a:lstStyle/>
              <a:p>
                <a:pPr marL="0" indent="0" rtl="0" fontAlgn="ba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altLang="en-US" sz="1200" b="0" i="0" u="none" strike="noStrike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+mn-ea"/>
                  </a:rPr>
                  <a:t>스스로 학습하는 </a:t>
                </a:r>
                <a:r>
                  <a:rPr lang="en-US" altLang="ko-KR" sz="1200" b="0" i="0" u="none" strike="noStrike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+mn-ea"/>
                  </a:rPr>
                  <a:t>ML</a:t>
                </a:r>
                <a:r>
                  <a:rPr lang="ko-KR" altLang="en-US" sz="1200" b="0" i="0" u="none" strike="noStrike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+mn-ea"/>
                  </a:rPr>
                  <a:t>을 적용하여</a:t>
                </a:r>
                <a:r>
                  <a:rPr lang="en-US" altLang="ko-KR" sz="1200" b="0" i="0" u="none" strike="noStrike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+mn-ea"/>
                  </a:rPr>
                  <a:t>, </a:t>
                </a:r>
                <a:r>
                  <a:rPr lang="ko-KR" altLang="en-US" sz="1200" b="0" i="0" u="none" strike="noStrike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+mn-ea"/>
                  </a:rPr>
                  <a:t>즉각적인 대응을 가능케 하며</a:t>
                </a:r>
                <a:r>
                  <a:rPr lang="en-US" altLang="ko-KR" sz="1200" b="0" i="0" u="none" strike="noStrike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+mn-ea"/>
                  </a:rPr>
                  <a:t>, </a:t>
                </a:r>
                <a:r>
                  <a:rPr lang="ko-KR" altLang="en-US" sz="1200" b="0" i="0" u="none" strike="noStrike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+mn-ea"/>
                  </a:rPr>
                  <a:t>빠른 적응성을 통해 다양한 상황에 대처할 수 있다</a:t>
                </a:r>
                <a:r>
                  <a:rPr lang="en-US" altLang="ko-KR" sz="1200" b="0" i="0" u="none" strike="noStrike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+mn-ea"/>
                  </a:rPr>
                  <a:t>.</a:t>
                </a:r>
              </a:p>
            </p:txBody>
          </p:sp>
          <p:pic>
            <p:nvPicPr>
              <p:cNvPr id="43" name="그래픽 42" descr="망원경 단색으로 채워진">
                <a:extLst>
                  <a:ext uri="{FF2B5EF4-FFF2-40B4-BE49-F238E27FC236}">
                    <a16:creationId xmlns:a16="http://schemas.microsoft.com/office/drawing/2014/main" id="{EE0E519B-1CD2-CCC1-F567-1476F74308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752286" y="2655400"/>
                <a:ext cx="513953" cy="513953"/>
              </a:xfrm>
              <a:prstGeom prst="rect">
                <a:avLst/>
              </a:prstGeom>
            </p:spPr>
          </p:pic>
        </p:grp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2659310E-8E72-D631-7EFA-09F404931017}"/>
              </a:ext>
            </a:extLst>
          </p:cNvPr>
          <p:cNvGrpSpPr/>
          <p:nvPr/>
        </p:nvGrpSpPr>
        <p:grpSpPr>
          <a:xfrm>
            <a:off x="3892811" y="1962565"/>
            <a:ext cx="1981200" cy="3558438"/>
            <a:chOff x="3892811" y="1962565"/>
            <a:chExt cx="1981200" cy="3558438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51004964-20D1-D987-58CE-41EA7385878C}"/>
                </a:ext>
              </a:extLst>
            </p:cNvPr>
            <p:cNvSpPr/>
            <p:nvPr/>
          </p:nvSpPr>
          <p:spPr>
            <a:xfrm>
              <a:off x="3892811" y="1962565"/>
              <a:ext cx="1981200" cy="3558438"/>
            </a:xfrm>
            <a:prstGeom prst="rect">
              <a:avLst/>
            </a:prstGeom>
            <a:solidFill>
              <a:schemeClr val="bg1"/>
            </a:solidFill>
            <a:ln w="3175"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76914AA5-37F3-4385-9219-59008EEFFBA1}"/>
                </a:ext>
              </a:extLst>
            </p:cNvPr>
            <p:cNvGrpSpPr/>
            <p:nvPr/>
          </p:nvGrpSpPr>
          <p:grpSpPr>
            <a:xfrm>
              <a:off x="4058557" y="2288425"/>
              <a:ext cx="1728088" cy="2793507"/>
              <a:chOff x="4231619" y="2307732"/>
              <a:chExt cx="1728088" cy="2793507"/>
            </a:xfrm>
          </p:grpSpPr>
          <p:sp>
            <p:nvSpPr>
              <p:cNvPr id="34" name="타원 33">
                <a:extLst>
                  <a:ext uri="{FF2B5EF4-FFF2-40B4-BE49-F238E27FC236}">
                    <a16:creationId xmlns:a16="http://schemas.microsoft.com/office/drawing/2014/main" id="{DEC91A7C-1D6E-405F-8814-CD75614FE927}"/>
                  </a:ext>
                </a:extLst>
              </p:cNvPr>
              <p:cNvSpPr/>
              <p:nvPr/>
            </p:nvSpPr>
            <p:spPr>
              <a:xfrm>
                <a:off x="4455557" y="2307732"/>
                <a:ext cx="1223060" cy="1223060"/>
              </a:xfrm>
              <a:prstGeom prst="ellipse">
                <a:avLst/>
              </a:prstGeom>
              <a:solidFill>
                <a:srgbClr val="EEEEEE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ea typeface="Noto Sans KR Regular" panose="020B0500000000000000" pitchFamily="34" charset="-127"/>
                </a:endParaRP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246B639-F9F7-4D39-BBA7-8845310E5C22}"/>
                  </a:ext>
                </a:extLst>
              </p:cNvPr>
              <p:cNvSpPr txBox="1"/>
              <p:nvPr/>
            </p:nvSpPr>
            <p:spPr>
              <a:xfrm>
                <a:off x="4529256" y="4001410"/>
                <a:ext cx="1075666" cy="267184"/>
              </a:xfrm>
              <a:prstGeom prst="rect">
                <a:avLst/>
              </a:prstGeom>
              <a:noFill/>
            </p:spPr>
            <p:txBody>
              <a:bodyPr wrap="none" lIns="54000" tIns="18000" rIns="54000" bIns="18000" rtlCol="0">
                <a:spAutoFit/>
              </a:bodyPr>
              <a:lstStyle/>
              <a:p>
                <a:pPr algn="ctr"/>
                <a:r>
                  <a:rPr lang="ko-KR" altLang="en-US" sz="1500" u="sng" spc="-15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oto Sans KR Bold" panose="020B0800000000000000" pitchFamily="34" charset="-127"/>
                    <a:ea typeface="Noto Sans KR Bold" panose="020B0800000000000000" pitchFamily="34" charset="-127"/>
                  </a:rPr>
                  <a:t>유지보수 용이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D1A089F-4F46-4D7E-A8EE-4A6A9FAE4322}"/>
                  </a:ext>
                </a:extLst>
              </p:cNvPr>
              <p:cNvSpPr txBox="1"/>
              <p:nvPr/>
            </p:nvSpPr>
            <p:spPr>
              <a:xfrm>
                <a:off x="4231619" y="4326224"/>
                <a:ext cx="1728088" cy="775015"/>
              </a:xfrm>
              <a:prstGeom prst="rect">
                <a:avLst/>
              </a:prstGeom>
              <a:noFill/>
            </p:spPr>
            <p:txBody>
              <a:bodyPr wrap="square" lIns="54000" tIns="18000" rIns="54000" bIns="18000" rtlCol="0">
                <a:spAutoFit/>
              </a:bodyPr>
              <a:lstStyle/>
              <a:p>
                <a:pPr marL="0" indent="0" fontAlgn="base">
                  <a:spcBef>
                    <a:spcPts val="0"/>
                  </a:spcBef>
                  <a:buFont typeface="Arial" panose="020B0604020202020204" pitchFamily="34" charset="0"/>
                  <a:buNone/>
                </a:pPr>
                <a:r>
                  <a:rPr lang="ko-KR" alt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</a:rPr>
                  <a:t>부가적인 품질 테스터가 불필요 하며</a:t>
                </a:r>
                <a:r>
                  <a:rPr lang="en-US" altLang="ko-KR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</a:rPr>
                  <a:t>,</a:t>
                </a:r>
                <a:r>
                  <a:rPr lang="ko-KR" alt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</a:rPr>
                  <a:t> 관리자의 유지보수와 공장 내 공간활용에 보다 용이하다</a:t>
                </a:r>
                <a:r>
                  <a:rPr lang="en-US" altLang="ko-KR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</a:rPr>
                  <a:t>.</a:t>
                </a:r>
              </a:p>
            </p:txBody>
          </p:sp>
          <p:pic>
            <p:nvPicPr>
              <p:cNvPr id="8" name="그래픽 7" descr="흑백 단색으로 채워진">
                <a:extLst>
                  <a:ext uri="{FF2B5EF4-FFF2-40B4-BE49-F238E27FC236}">
                    <a16:creationId xmlns:a16="http://schemas.microsoft.com/office/drawing/2014/main" id="{57E482B9-14E7-463E-8350-20758B83DE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4810785" y="2640690"/>
                <a:ext cx="512605" cy="512605"/>
              </a:xfrm>
              <a:prstGeom prst="rect">
                <a:avLst/>
              </a:prstGeom>
            </p:spPr>
          </p:pic>
        </p:grpSp>
        <p:pic>
          <p:nvPicPr>
            <p:cNvPr id="1025" name="Picture 1" descr="설비관리 과정 이미지 입니다.">
              <a:extLst>
                <a:ext uri="{FF2B5EF4-FFF2-40B4-BE49-F238E27FC236}">
                  <a16:creationId xmlns:a16="http://schemas.microsoft.com/office/drawing/2014/main" id="{E1E77453-A8DF-1B4D-7206-1D0169C805A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712" t="43992" r="48007" b="11729"/>
            <a:stretch/>
          </p:blipFill>
          <p:spPr bwMode="auto">
            <a:xfrm>
              <a:off x="4091897" y="2081876"/>
              <a:ext cx="1620000" cy="169273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십자형 20">
              <a:extLst>
                <a:ext uri="{FF2B5EF4-FFF2-40B4-BE49-F238E27FC236}">
                  <a16:creationId xmlns:a16="http://schemas.microsoft.com/office/drawing/2014/main" id="{65EC5975-31A8-1610-335B-A35231739EB5}"/>
                </a:ext>
              </a:extLst>
            </p:cNvPr>
            <p:cNvSpPr/>
            <p:nvPr/>
          </p:nvSpPr>
          <p:spPr>
            <a:xfrm rot="2807399">
              <a:off x="4452977" y="2432208"/>
              <a:ext cx="900000" cy="900000"/>
            </a:xfrm>
            <a:prstGeom prst="plus">
              <a:avLst>
                <a:gd name="adj" fmla="val 44236"/>
              </a:avLst>
            </a:prstGeom>
            <a:solidFill>
              <a:srgbClr val="FF0000"/>
            </a:solidFill>
            <a:ln w="3175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pic>
        <p:nvPicPr>
          <p:cNvPr id="1030" name="Picture 6" descr="빠른 학습 실루엣 개인 지도 교사에 대한 스톡 벡터 아트 및 기타 이미지 - 개인 지도 교사, 깔때기, 사람 뇌 - iStock">
            <a:extLst>
              <a:ext uri="{FF2B5EF4-FFF2-40B4-BE49-F238E27FC236}">
                <a16:creationId xmlns:a16="http://schemas.microsoft.com/office/drawing/2014/main" id="{8C0B6E0E-7D3C-116F-57AB-82D803D2A2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4014" y="2056004"/>
            <a:ext cx="1620000" cy="1812505"/>
          </a:xfrm>
          <a:prstGeom prst="ellipse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119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른쪽 대괄호 3">
            <a:extLst>
              <a:ext uri="{FF2B5EF4-FFF2-40B4-BE49-F238E27FC236}">
                <a16:creationId xmlns:a16="http://schemas.microsoft.com/office/drawing/2014/main" id="{C1A983DC-1AB5-44E8-916E-D66FE0E0615E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5" name="오른쪽 대괄호 4">
            <a:extLst>
              <a:ext uri="{FF2B5EF4-FFF2-40B4-BE49-F238E27FC236}">
                <a16:creationId xmlns:a16="http://schemas.microsoft.com/office/drawing/2014/main" id="{F981FE94-9553-426C-A3AF-FA4C0AD5D59F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736570C-7240-48E4-B031-38960FAD0DF7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FA84179-D24E-49A4-B282-4A825F5BF277}"/>
              </a:ext>
            </a:extLst>
          </p:cNvPr>
          <p:cNvCxnSpPr/>
          <p:nvPr/>
        </p:nvCxnSpPr>
        <p:spPr>
          <a:xfrm>
            <a:off x="11611583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>
            <a:extLst>
              <a:ext uri="{FF2B5EF4-FFF2-40B4-BE49-F238E27FC236}">
                <a16:creationId xmlns:a16="http://schemas.microsoft.com/office/drawing/2014/main" id="{F1471DB8-D82E-4058-8113-42F13CEAA8CA}"/>
              </a:ext>
            </a:extLst>
          </p:cNvPr>
          <p:cNvGrpSpPr/>
          <p:nvPr/>
        </p:nvGrpSpPr>
        <p:grpSpPr>
          <a:xfrm>
            <a:off x="4372879" y="2135840"/>
            <a:ext cx="3446241" cy="3446241"/>
            <a:chOff x="4676354" y="2456536"/>
            <a:chExt cx="3096593" cy="3096593"/>
          </a:xfrm>
        </p:grpSpPr>
        <p:sp>
          <p:nvSpPr>
            <p:cNvPr id="3" name="원형: 비어 있음 2">
              <a:extLst>
                <a:ext uri="{FF2B5EF4-FFF2-40B4-BE49-F238E27FC236}">
                  <a16:creationId xmlns:a16="http://schemas.microsoft.com/office/drawing/2014/main" id="{000E9209-A0FE-47AE-A46F-C7064D310B2D}"/>
                </a:ext>
              </a:extLst>
            </p:cNvPr>
            <p:cNvSpPr/>
            <p:nvPr/>
          </p:nvSpPr>
          <p:spPr>
            <a:xfrm>
              <a:off x="4773661" y="2553843"/>
              <a:ext cx="2901979" cy="2901979"/>
            </a:xfrm>
            <a:prstGeom prst="donut">
              <a:avLst>
                <a:gd name="adj" fmla="val 93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37" name="원형: 비어 있음 36">
              <a:extLst>
                <a:ext uri="{FF2B5EF4-FFF2-40B4-BE49-F238E27FC236}">
                  <a16:creationId xmlns:a16="http://schemas.microsoft.com/office/drawing/2014/main" id="{6A1B1DC2-3F73-4BF6-B16C-611DDE3B711D}"/>
                </a:ext>
              </a:extLst>
            </p:cNvPr>
            <p:cNvSpPr/>
            <p:nvPr/>
          </p:nvSpPr>
          <p:spPr>
            <a:xfrm>
              <a:off x="4676354" y="2456536"/>
              <a:ext cx="3096593" cy="3096593"/>
            </a:xfrm>
            <a:prstGeom prst="donut">
              <a:avLst>
                <a:gd name="adj" fmla="val 14776"/>
              </a:avLst>
            </a:prstGeom>
            <a:noFill/>
            <a:ln w="6350">
              <a:solidFill>
                <a:srgbClr val="2A2A2A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ea typeface="Noto Sans KR Regular" panose="020B0500000000000000" pitchFamily="34" charset="-127"/>
              </a:endParaRPr>
            </a:p>
          </p:txBody>
        </p:sp>
      </p:grpSp>
      <p:sp>
        <p:nvSpPr>
          <p:cNvPr id="8" name="타원 7">
            <a:extLst>
              <a:ext uri="{FF2B5EF4-FFF2-40B4-BE49-F238E27FC236}">
                <a16:creationId xmlns:a16="http://schemas.microsoft.com/office/drawing/2014/main" id="{AA9A32DF-06CD-433D-801F-D3ABB0DA006B}"/>
              </a:ext>
            </a:extLst>
          </p:cNvPr>
          <p:cNvSpPr/>
          <p:nvPr/>
        </p:nvSpPr>
        <p:spPr>
          <a:xfrm>
            <a:off x="7343775" y="2665662"/>
            <a:ext cx="120650" cy="120650"/>
          </a:xfrm>
          <a:prstGeom prst="ellipse">
            <a:avLst/>
          </a:prstGeom>
          <a:solidFill>
            <a:srgbClr val="2A2A2A"/>
          </a:solidFill>
          <a:ln w="25400">
            <a:solidFill>
              <a:srgbClr val="EEEEE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1AB2062A-B30B-48B3-8EC5-C7609166E41E}"/>
              </a:ext>
            </a:extLst>
          </p:cNvPr>
          <p:cNvSpPr/>
          <p:nvPr/>
        </p:nvSpPr>
        <p:spPr>
          <a:xfrm>
            <a:off x="7721026" y="2548187"/>
            <a:ext cx="2368550" cy="355600"/>
          </a:xfrm>
          <a:prstGeom prst="roundRect">
            <a:avLst>
              <a:gd name="adj" fmla="val 50000"/>
            </a:avLst>
          </a:prstGeom>
          <a:solidFill>
            <a:srgbClr val="2A2A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Affected item </a:t>
            </a: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선별</a:t>
            </a: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958ADB76-8457-482D-B31F-6BD37932E61B}"/>
              </a:ext>
            </a:extLst>
          </p:cNvPr>
          <p:cNvSpPr/>
          <p:nvPr/>
        </p:nvSpPr>
        <p:spPr>
          <a:xfrm>
            <a:off x="7343775" y="4923087"/>
            <a:ext cx="120650" cy="120650"/>
          </a:xfrm>
          <a:prstGeom prst="ellipse">
            <a:avLst/>
          </a:prstGeom>
          <a:solidFill>
            <a:srgbClr val="2A2A2A"/>
          </a:solidFill>
          <a:ln w="25400">
            <a:solidFill>
              <a:srgbClr val="EEEEE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AB6A220B-85F7-4C3F-8BBB-CF58E0374FE1}"/>
              </a:ext>
            </a:extLst>
          </p:cNvPr>
          <p:cNvSpPr/>
          <p:nvPr/>
        </p:nvSpPr>
        <p:spPr>
          <a:xfrm>
            <a:off x="7721026" y="4805612"/>
            <a:ext cx="2368550" cy="355600"/>
          </a:xfrm>
          <a:prstGeom prst="roundRect">
            <a:avLst>
              <a:gd name="adj" fmla="val 50000"/>
            </a:avLst>
          </a:prstGeom>
          <a:solidFill>
            <a:srgbClr val="2A2A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절감 비용 계산</a:t>
            </a: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8896E5B5-896C-4402-B1DA-C379A5E13F2E}"/>
              </a:ext>
            </a:extLst>
          </p:cNvPr>
          <p:cNvSpPr/>
          <p:nvPr/>
        </p:nvSpPr>
        <p:spPr>
          <a:xfrm flipH="1">
            <a:off x="4727576" y="4923087"/>
            <a:ext cx="120650" cy="120650"/>
          </a:xfrm>
          <a:prstGeom prst="ellipse">
            <a:avLst/>
          </a:prstGeom>
          <a:solidFill>
            <a:srgbClr val="2A2A2A"/>
          </a:solidFill>
          <a:ln w="25400">
            <a:solidFill>
              <a:srgbClr val="EEEEE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CBAB3E62-C768-431E-894D-E62F63B6E859}"/>
              </a:ext>
            </a:extLst>
          </p:cNvPr>
          <p:cNvSpPr/>
          <p:nvPr/>
        </p:nvSpPr>
        <p:spPr>
          <a:xfrm flipH="1">
            <a:off x="2103340" y="4805612"/>
            <a:ext cx="2368550" cy="355600"/>
          </a:xfrm>
          <a:prstGeom prst="roundRect">
            <a:avLst>
              <a:gd name="adj" fmla="val 50000"/>
            </a:avLst>
          </a:prstGeom>
          <a:solidFill>
            <a:srgbClr val="2A2A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새로운 </a:t>
            </a:r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Feature </a:t>
            </a: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도출</a:t>
            </a: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E8FA3D7F-6886-45D7-89D7-1F27BFAF7C97}"/>
              </a:ext>
            </a:extLst>
          </p:cNvPr>
          <p:cNvSpPr/>
          <p:nvPr/>
        </p:nvSpPr>
        <p:spPr>
          <a:xfrm flipH="1">
            <a:off x="4727576" y="2665662"/>
            <a:ext cx="120650" cy="120650"/>
          </a:xfrm>
          <a:prstGeom prst="ellipse">
            <a:avLst/>
          </a:prstGeom>
          <a:solidFill>
            <a:srgbClr val="2A2A2A"/>
          </a:solidFill>
          <a:ln w="25400">
            <a:solidFill>
              <a:srgbClr val="EEEEE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AEEC534D-548F-4406-85C2-ABFFFB51710B}"/>
              </a:ext>
            </a:extLst>
          </p:cNvPr>
          <p:cNvSpPr/>
          <p:nvPr/>
        </p:nvSpPr>
        <p:spPr>
          <a:xfrm flipH="1">
            <a:off x="2103340" y="2548187"/>
            <a:ext cx="2368550" cy="355600"/>
          </a:xfrm>
          <a:prstGeom prst="roundRect">
            <a:avLst>
              <a:gd name="adj" fmla="val 50000"/>
            </a:avLst>
          </a:prstGeom>
          <a:solidFill>
            <a:srgbClr val="2A2A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Upper Lower line </a:t>
            </a: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특정</a:t>
            </a: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DE0C46CA-C1DC-49EC-841D-515E25583D10}"/>
              </a:ext>
            </a:extLst>
          </p:cNvPr>
          <p:cNvCxnSpPr/>
          <p:nvPr/>
        </p:nvCxnSpPr>
        <p:spPr>
          <a:xfrm flipH="1">
            <a:off x="4717375" y="4913562"/>
            <a:ext cx="141051" cy="141051"/>
          </a:xfrm>
          <a:prstGeom prst="line">
            <a:avLst/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747C97D8-01F1-4CBD-890A-02CFECDC7ECB}"/>
              </a:ext>
            </a:extLst>
          </p:cNvPr>
          <p:cNvCxnSpPr>
            <a:cxnSpLocks/>
          </p:cNvCxnSpPr>
          <p:nvPr/>
        </p:nvCxnSpPr>
        <p:spPr>
          <a:xfrm>
            <a:off x="4716700" y="2654786"/>
            <a:ext cx="141051" cy="141051"/>
          </a:xfrm>
          <a:prstGeom prst="line">
            <a:avLst/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DD779E6C-004E-45AD-A581-875EAA3C5CCD}"/>
              </a:ext>
            </a:extLst>
          </p:cNvPr>
          <p:cNvCxnSpPr>
            <a:cxnSpLocks/>
          </p:cNvCxnSpPr>
          <p:nvPr/>
        </p:nvCxnSpPr>
        <p:spPr>
          <a:xfrm flipH="1">
            <a:off x="7331075" y="2654786"/>
            <a:ext cx="141051" cy="141051"/>
          </a:xfrm>
          <a:prstGeom prst="line">
            <a:avLst/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9C53EA61-1FA0-45C2-BF38-668F1296EB26}"/>
              </a:ext>
            </a:extLst>
          </p:cNvPr>
          <p:cNvCxnSpPr>
            <a:cxnSpLocks/>
          </p:cNvCxnSpPr>
          <p:nvPr/>
        </p:nvCxnSpPr>
        <p:spPr>
          <a:xfrm>
            <a:off x="7338574" y="4913562"/>
            <a:ext cx="141051" cy="141051"/>
          </a:xfrm>
          <a:prstGeom prst="line">
            <a:avLst/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09237594-97C5-491A-A6FE-947BA1FBAB6C}"/>
              </a:ext>
            </a:extLst>
          </p:cNvPr>
          <p:cNvSpPr txBox="1"/>
          <p:nvPr/>
        </p:nvSpPr>
        <p:spPr>
          <a:xfrm>
            <a:off x="2237397" y="3000194"/>
            <a:ext cx="1945079" cy="64934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불량이 발생하는 각 </a:t>
            </a:r>
            <a:r>
              <a:rPr lang="en-US" altLang="ko-KR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feature</a:t>
            </a: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의 범위를 특정하여</a:t>
            </a:r>
            <a:r>
              <a:rPr lang="en-US" altLang="ko-KR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, </a:t>
            </a: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불량품을 선별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853524FC-ECA0-4C8F-BAD9-D27CF981BA97}"/>
              </a:ext>
            </a:extLst>
          </p:cNvPr>
          <p:cNvSpPr txBox="1"/>
          <p:nvPr/>
        </p:nvSpPr>
        <p:spPr>
          <a:xfrm>
            <a:off x="8098851" y="3000194"/>
            <a:ext cx="1768254" cy="64934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en-US" altLang="ko-KR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Affected item</a:t>
            </a: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에 대해 후속 공정 설비 </a:t>
            </a:r>
            <a:r>
              <a:rPr lang="en-US" altLang="ko-KR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parameter </a:t>
            </a: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조정으로 불량 가능성 감소</a:t>
            </a:r>
            <a:r>
              <a:rPr lang="en-US" altLang="ko-KR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.</a:t>
            </a:r>
            <a:endParaRPr lang="ko-KR" altLang="en-US" sz="12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C44A49A9-78FE-4647-9B65-AB4AA70F5433}"/>
              </a:ext>
            </a:extLst>
          </p:cNvPr>
          <p:cNvSpPr txBox="1"/>
          <p:nvPr/>
        </p:nvSpPr>
        <p:spPr>
          <a:xfrm>
            <a:off x="8098851" y="5260000"/>
            <a:ext cx="1768254" cy="42774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실제로 절감되는 비용 계산하여 성과를 수치로 표시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FC71BD8B-E561-4D83-B55A-309C632CA7D8}"/>
              </a:ext>
            </a:extLst>
          </p:cNvPr>
          <p:cNvSpPr txBox="1"/>
          <p:nvPr/>
        </p:nvSpPr>
        <p:spPr>
          <a:xfrm>
            <a:off x="2325809" y="5260000"/>
            <a:ext cx="1768254" cy="42774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보다 쉽게 불량을 판별할 수 있는 새로운 </a:t>
            </a:r>
            <a:r>
              <a:rPr lang="en-US" altLang="ko-KR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feature</a:t>
            </a: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를 도출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406572C3-F7F7-411E-839B-61C8582C129F}"/>
              </a:ext>
            </a:extLst>
          </p:cNvPr>
          <p:cNvSpPr/>
          <p:nvPr/>
        </p:nvSpPr>
        <p:spPr>
          <a:xfrm>
            <a:off x="5190020" y="2970871"/>
            <a:ext cx="1811960" cy="1811960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32909294-4AE4-4AA9-9492-064190488960}"/>
              </a:ext>
            </a:extLst>
          </p:cNvPr>
          <p:cNvSpPr/>
          <p:nvPr/>
        </p:nvSpPr>
        <p:spPr>
          <a:xfrm>
            <a:off x="5190019" y="2970871"/>
            <a:ext cx="1811960" cy="1811960"/>
          </a:xfrm>
          <a:prstGeom prst="ellipse">
            <a:avLst/>
          </a:prstGeom>
          <a:solidFill>
            <a:srgbClr val="2A2A2A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grpSp>
        <p:nvGrpSpPr>
          <p:cNvPr id="47" name="그래픽 15">
            <a:extLst>
              <a:ext uri="{FF2B5EF4-FFF2-40B4-BE49-F238E27FC236}">
                <a16:creationId xmlns:a16="http://schemas.microsoft.com/office/drawing/2014/main" id="{4AF8CDA5-5C22-462C-B19E-469CCF8C6002}"/>
              </a:ext>
            </a:extLst>
          </p:cNvPr>
          <p:cNvGrpSpPr/>
          <p:nvPr/>
        </p:nvGrpSpPr>
        <p:grpSpPr>
          <a:xfrm>
            <a:off x="5693568" y="6530202"/>
            <a:ext cx="804864" cy="93610"/>
            <a:chOff x="10445750" y="491196"/>
            <a:chExt cx="1149384" cy="133680"/>
          </a:xfrm>
          <a:solidFill>
            <a:srgbClr val="2A2A2A"/>
          </a:solidFill>
        </p:grpSpPr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C096CC25-5E43-4E89-8ABF-F2BB08BB650C}"/>
                </a:ext>
              </a:extLst>
            </p:cNvPr>
            <p:cNvSpPr/>
            <p:nvPr/>
          </p:nvSpPr>
          <p:spPr>
            <a:xfrm>
              <a:off x="10445750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EA4650B3-5AB6-4ED2-AB82-C10AF414374F}"/>
                </a:ext>
              </a:extLst>
            </p:cNvPr>
            <p:cNvSpPr/>
            <p:nvPr/>
          </p:nvSpPr>
          <p:spPr>
            <a:xfrm>
              <a:off x="10535919" y="495985"/>
              <a:ext cx="131320" cy="124205"/>
            </a:xfrm>
            <a:custGeom>
              <a:avLst/>
              <a:gdLst>
                <a:gd name="connsiteX0" fmla="*/ 84662 w 131320"/>
                <a:gd name="connsiteY0" fmla="*/ 0 h 124205"/>
                <a:gd name="connsiteX1" fmla="*/ 65677 w 131320"/>
                <a:gd name="connsiteY1" fmla="*/ 0 h 124205"/>
                <a:gd name="connsiteX2" fmla="*/ 46692 w 131320"/>
                <a:gd name="connsiteY2" fmla="*/ 0 h 124205"/>
                <a:gd name="connsiteX3" fmla="*/ 0 w 131320"/>
                <a:gd name="connsiteY3" fmla="*/ 124205 h 124205"/>
                <a:gd name="connsiteX4" fmla="*/ 34002 w 131320"/>
                <a:gd name="connsiteY4" fmla="*/ 124205 h 124205"/>
                <a:gd name="connsiteX5" fmla="*/ 41903 w 131320"/>
                <a:gd name="connsiteY5" fmla="*/ 105220 h 124205"/>
                <a:gd name="connsiteX6" fmla="*/ 65643 w 131320"/>
                <a:gd name="connsiteY6" fmla="*/ 105220 h 124205"/>
                <a:gd name="connsiteX7" fmla="*/ 89417 w 131320"/>
                <a:gd name="connsiteY7" fmla="*/ 105220 h 124205"/>
                <a:gd name="connsiteX8" fmla="*/ 97318 w 131320"/>
                <a:gd name="connsiteY8" fmla="*/ 124205 h 124205"/>
                <a:gd name="connsiteX9" fmla="*/ 131320 w 131320"/>
                <a:gd name="connsiteY9" fmla="*/ 124205 h 124205"/>
                <a:gd name="connsiteX10" fmla="*/ 84662 w 131320"/>
                <a:gd name="connsiteY10" fmla="*/ 0 h 124205"/>
                <a:gd name="connsiteX11" fmla="*/ 65677 w 131320"/>
                <a:gd name="connsiteY11" fmla="*/ 77513 h 124205"/>
                <a:gd name="connsiteX12" fmla="*/ 49839 w 131320"/>
                <a:gd name="connsiteY12" fmla="*/ 77513 h 124205"/>
                <a:gd name="connsiteX13" fmla="*/ 64104 w 131320"/>
                <a:gd name="connsiteY13" fmla="*/ 38756 h 124205"/>
                <a:gd name="connsiteX14" fmla="*/ 65677 w 131320"/>
                <a:gd name="connsiteY14" fmla="*/ 38756 h 124205"/>
                <a:gd name="connsiteX15" fmla="*/ 67251 w 131320"/>
                <a:gd name="connsiteY15" fmla="*/ 38756 h 124205"/>
                <a:gd name="connsiteX16" fmla="*/ 81481 w 131320"/>
                <a:gd name="connsiteY16" fmla="*/ 77513 h 124205"/>
                <a:gd name="connsiteX17" fmla="*/ 65677 w 131320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320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417" y="105220"/>
                  </a:lnTo>
                  <a:lnTo>
                    <a:pt x="97318" y="124205"/>
                  </a:lnTo>
                  <a:lnTo>
                    <a:pt x="131320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104" y="38756"/>
                  </a:lnTo>
                  <a:lnTo>
                    <a:pt x="65677" y="38756"/>
                  </a:lnTo>
                  <a:lnTo>
                    <a:pt x="67251" y="38756"/>
                  </a:lnTo>
                  <a:lnTo>
                    <a:pt x="81481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4" name="자유형: 도형 53">
              <a:extLst>
                <a:ext uri="{FF2B5EF4-FFF2-40B4-BE49-F238E27FC236}">
                  <a16:creationId xmlns:a16="http://schemas.microsoft.com/office/drawing/2014/main" id="{9E6FB0EE-332B-42FC-8716-C495DBFB6256}"/>
                </a:ext>
              </a:extLst>
            </p:cNvPr>
            <p:cNvSpPr/>
            <p:nvPr/>
          </p:nvSpPr>
          <p:spPr>
            <a:xfrm>
              <a:off x="10678322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6" name="자유형: 도형 55">
              <a:extLst>
                <a:ext uri="{FF2B5EF4-FFF2-40B4-BE49-F238E27FC236}">
                  <a16:creationId xmlns:a16="http://schemas.microsoft.com/office/drawing/2014/main" id="{E15ABFFD-ACF3-49B4-AA40-A327CB0B9A9C}"/>
                </a:ext>
              </a:extLst>
            </p:cNvPr>
            <p:cNvSpPr/>
            <p:nvPr/>
          </p:nvSpPr>
          <p:spPr>
            <a:xfrm>
              <a:off x="10768525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7" name="자유형: 도형 56">
              <a:extLst>
                <a:ext uri="{FF2B5EF4-FFF2-40B4-BE49-F238E27FC236}">
                  <a16:creationId xmlns:a16="http://schemas.microsoft.com/office/drawing/2014/main" id="{50953618-535E-42E4-96A7-9820ACA14EC6}"/>
                </a:ext>
              </a:extLst>
            </p:cNvPr>
            <p:cNvSpPr/>
            <p:nvPr/>
          </p:nvSpPr>
          <p:spPr>
            <a:xfrm>
              <a:off x="10983686" y="495985"/>
              <a:ext cx="131285" cy="124205"/>
            </a:xfrm>
            <a:custGeom>
              <a:avLst/>
              <a:gdLst>
                <a:gd name="connsiteX0" fmla="*/ 84662 w 131285"/>
                <a:gd name="connsiteY0" fmla="*/ 0 h 124205"/>
                <a:gd name="connsiteX1" fmla="*/ 65677 w 131285"/>
                <a:gd name="connsiteY1" fmla="*/ 0 h 124205"/>
                <a:gd name="connsiteX2" fmla="*/ 46692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62 w 131285"/>
                <a:gd name="connsiteY10" fmla="*/ 0 h 124205"/>
                <a:gd name="connsiteX11" fmla="*/ 65677 w 131285"/>
                <a:gd name="connsiteY11" fmla="*/ 77513 h 124205"/>
                <a:gd name="connsiteX12" fmla="*/ 49839 w 131285"/>
                <a:gd name="connsiteY12" fmla="*/ 77513 h 124205"/>
                <a:gd name="connsiteX13" fmla="*/ 64069 w 131285"/>
                <a:gd name="connsiteY13" fmla="*/ 38756 h 124205"/>
                <a:gd name="connsiteX14" fmla="*/ 65643 w 131285"/>
                <a:gd name="connsiteY14" fmla="*/ 38756 h 124205"/>
                <a:gd name="connsiteX15" fmla="*/ 67216 w 131285"/>
                <a:gd name="connsiteY15" fmla="*/ 38756 h 124205"/>
                <a:gd name="connsiteX16" fmla="*/ 81446 w 131285"/>
                <a:gd name="connsiteY16" fmla="*/ 77513 h 124205"/>
                <a:gd name="connsiteX17" fmla="*/ 65677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069" y="38756"/>
                  </a:lnTo>
                  <a:lnTo>
                    <a:pt x="65643" y="38756"/>
                  </a:lnTo>
                  <a:lnTo>
                    <a:pt x="67216" y="38756"/>
                  </a:lnTo>
                  <a:lnTo>
                    <a:pt x="81446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8" name="자유형: 도형 57">
              <a:extLst>
                <a:ext uri="{FF2B5EF4-FFF2-40B4-BE49-F238E27FC236}">
                  <a16:creationId xmlns:a16="http://schemas.microsoft.com/office/drawing/2014/main" id="{58AA9305-E04D-46BA-8FB4-740F82A1B9C6}"/>
                </a:ext>
              </a:extLst>
            </p:cNvPr>
            <p:cNvSpPr/>
            <p:nvPr/>
          </p:nvSpPr>
          <p:spPr>
            <a:xfrm>
              <a:off x="11243966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9" name="자유형: 도형 58">
              <a:extLst>
                <a:ext uri="{FF2B5EF4-FFF2-40B4-BE49-F238E27FC236}">
                  <a16:creationId xmlns:a16="http://schemas.microsoft.com/office/drawing/2014/main" id="{AA3E00D1-B91A-4802-BA76-1A696B7C4E5C}"/>
                </a:ext>
              </a:extLst>
            </p:cNvPr>
            <p:cNvSpPr/>
            <p:nvPr/>
          </p:nvSpPr>
          <p:spPr>
            <a:xfrm>
              <a:off x="10891123" y="495985"/>
              <a:ext cx="100465" cy="124205"/>
            </a:xfrm>
            <a:custGeom>
              <a:avLst/>
              <a:gdLst>
                <a:gd name="connsiteX0" fmla="*/ 100465 w 100465"/>
                <a:gd name="connsiteY0" fmla="*/ 0 h 124205"/>
                <a:gd name="connsiteX1" fmla="*/ 0 w 100465"/>
                <a:gd name="connsiteY1" fmla="*/ 0 h 124205"/>
                <a:gd name="connsiteX2" fmla="*/ 0 w 100465"/>
                <a:gd name="connsiteY2" fmla="*/ 30855 h 124205"/>
                <a:gd name="connsiteX3" fmla="*/ 32428 w 100465"/>
                <a:gd name="connsiteY3" fmla="*/ 30855 h 124205"/>
                <a:gd name="connsiteX4" fmla="*/ 32428 w 100465"/>
                <a:gd name="connsiteY4" fmla="*/ 124205 h 124205"/>
                <a:gd name="connsiteX5" fmla="*/ 67251 w 100465"/>
                <a:gd name="connsiteY5" fmla="*/ 124205 h 124205"/>
                <a:gd name="connsiteX6" fmla="*/ 67251 w 100465"/>
                <a:gd name="connsiteY6" fmla="*/ 30855 h 124205"/>
                <a:gd name="connsiteX7" fmla="*/ 100465 w 100465"/>
                <a:gd name="connsiteY7" fmla="*/ 30855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465" h="124205">
                  <a:moveTo>
                    <a:pt x="100465" y="0"/>
                  </a:moveTo>
                  <a:lnTo>
                    <a:pt x="0" y="0"/>
                  </a:lnTo>
                  <a:lnTo>
                    <a:pt x="0" y="30855"/>
                  </a:lnTo>
                  <a:lnTo>
                    <a:pt x="32428" y="30855"/>
                  </a:lnTo>
                  <a:lnTo>
                    <a:pt x="32428" y="124205"/>
                  </a:lnTo>
                  <a:lnTo>
                    <a:pt x="67251" y="124205"/>
                  </a:lnTo>
                  <a:lnTo>
                    <a:pt x="67251" y="30855"/>
                  </a:lnTo>
                  <a:lnTo>
                    <a:pt x="100465" y="30855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60" name="자유형: 도형 59">
              <a:extLst>
                <a:ext uri="{FF2B5EF4-FFF2-40B4-BE49-F238E27FC236}">
                  <a16:creationId xmlns:a16="http://schemas.microsoft.com/office/drawing/2014/main" id="{B3B28904-A978-4C32-A40E-383AC1134280}"/>
                </a:ext>
              </a:extLst>
            </p:cNvPr>
            <p:cNvSpPr/>
            <p:nvPr/>
          </p:nvSpPr>
          <p:spPr>
            <a:xfrm>
              <a:off x="11156944" y="495985"/>
              <a:ext cx="81480" cy="124992"/>
            </a:xfrm>
            <a:custGeom>
              <a:avLst/>
              <a:gdLst>
                <a:gd name="connsiteX0" fmla="*/ 34788 w 81480"/>
                <a:gd name="connsiteY0" fmla="*/ 93351 h 124992"/>
                <a:gd name="connsiteX1" fmla="*/ 34788 w 81480"/>
                <a:gd name="connsiteY1" fmla="*/ 0 h 124992"/>
                <a:gd name="connsiteX2" fmla="*/ 0 w 81480"/>
                <a:gd name="connsiteY2" fmla="*/ 0 h 124992"/>
                <a:gd name="connsiteX3" fmla="*/ 0 w 81480"/>
                <a:gd name="connsiteY3" fmla="*/ 124992 h 124992"/>
                <a:gd name="connsiteX4" fmla="*/ 1573 w 81480"/>
                <a:gd name="connsiteY4" fmla="*/ 124992 h 124992"/>
                <a:gd name="connsiteX5" fmla="*/ 34788 w 81480"/>
                <a:gd name="connsiteY5" fmla="*/ 124992 h 124992"/>
                <a:gd name="connsiteX6" fmla="*/ 81481 w 81480"/>
                <a:gd name="connsiteY6" fmla="*/ 124992 h 124992"/>
                <a:gd name="connsiteX7" fmla="*/ 81481 w 81480"/>
                <a:gd name="connsiteY7" fmla="*/ 93351 h 124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1480" h="124992">
                  <a:moveTo>
                    <a:pt x="34788" y="93351"/>
                  </a:moveTo>
                  <a:lnTo>
                    <a:pt x="34788" y="0"/>
                  </a:lnTo>
                  <a:lnTo>
                    <a:pt x="0" y="0"/>
                  </a:lnTo>
                  <a:lnTo>
                    <a:pt x="0" y="124992"/>
                  </a:lnTo>
                  <a:lnTo>
                    <a:pt x="1573" y="124992"/>
                  </a:lnTo>
                  <a:lnTo>
                    <a:pt x="34788" y="124992"/>
                  </a:lnTo>
                  <a:lnTo>
                    <a:pt x="81481" y="124992"/>
                  </a:lnTo>
                  <a:lnTo>
                    <a:pt x="81481" y="93351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61" name="자유형: 도형 60">
              <a:extLst>
                <a:ext uri="{FF2B5EF4-FFF2-40B4-BE49-F238E27FC236}">
                  <a16:creationId xmlns:a16="http://schemas.microsoft.com/office/drawing/2014/main" id="{F5F4938E-FB70-4F13-A172-D70F11957EFB}"/>
                </a:ext>
              </a:extLst>
            </p:cNvPr>
            <p:cNvSpPr/>
            <p:nvPr/>
          </p:nvSpPr>
          <p:spPr>
            <a:xfrm>
              <a:off x="11389516" y="495951"/>
              <a:ext cx="98892" cy="124239"/>
            </a:xfrm>
            <a:custGeom>
              <a:avLst/>
              <a:gdLst>
                <a:gd name="connsiteX0" fmla="*/ 75939 w 98892"/>
                <a:gd name="connsiteY0" fmla="*/ 59759 h 124239"/>
                <a:gd name="connsiteX1" fmla="*/ 94924 w 98892"/>
                <a:gd name="connsiteY1" fmla="*/ 30855 h 124239"/>
                <a:gd name="connsiteX2" fmla="*/ 65643 w 98892"/>
                <a:gd name="connsiteY2" fmla="*/ 0 h 124239"/>
                <a:gd name="connsiteX3" fmla="*/ 32428 w 98892"/>
                <a:gd name="connsiteY3" fmla="*/ 0 h 124239"/>
                <a:gd name="connsiteX4" fmla="*/ 0 w 98892"/>
                <a:gd name="connsiteY4" fmla="*/ 0 h 124239"/>
                <a:gd name="connsiteX5" fmla="*/ 0 w 98892"/>
                <a:gd name="connsiteY5" fmla="*/ 124239 h 124239"/>
                <a:gd name="connsiteX6" fmla="*/ 32428 w 98892"/>
                <a:gd name="connsiteY6" fmla="*/ 124239 h 124239"/>
                <a:gd name="connsiteX7" fmla="*/ 67764 w 98892"/>
                <a:gd name="connsiteY7" fmla="*/ 124239 h 124239"/>
                <a:gd name="connsiteX8" fmla="*/ 98892 w 98892"/>
                <a:gd name="connsiteY8" fmla="*/ 91435 h 124239"/>
                <a:gd name="connsiteX9" fmla="*/ 75939 w 98892"/>
                <a:gd name="connsiteY9" fmla="*/ 59759 h 124239"/>
                <a:gd name="connsiteX10" fmla="*/ 32428 w 98892"/>
                <a:gd name="connsiteY10" fmla="*/ 26921 h 124239"/>
                <a:gd name="connsiteX11" fmla="*/ 53773 w 98892"/>
                <a:gd name="connsiteY11" fmla="*/ 26921 h 124239"/>
                <a:gd name="connsiteX12" fmla="*/ 63283 w 98892"/>
                <a:gd name="connsiteY12" fmla="*/ 38791 h 124239"/>
                <a:gd name="connsiteX13" fmla="*/ 53773 w 98892"/>
                <a:gd name="connsiteY13" fmla="*/ 50660 h 124239"/>
                <a:gd name="connsiteX14" fmla="*/ 32428 w 98892"/>
                <a:gd name="connsiteY14" fmla="*/ 50660 h 124239"/>
                <a:gd name="connsiteX15" fmla="*/ 32428 w 98892"/>
                <a:gd name="connsiteY15" fmla="*/ 26921 h 124239"/>
                <a:gd name="connsiteX16" fmla="*/ 53807 w 98892"/>
                <a:gd name="connsiteY16" fmla="*/ 97319 h 124239"/>
                <a:gd name="connsiteX17" fmla="*/ 32462 w 98892"/>
                <a:gd name="connsiteY17" fmla="*/ 97319 h 124239"/>
                <a:gd name="connsiteX18" fmla="*/ 32462 w 98892"/>
                <a:gd name="connsiteY18" fmla="*/ 73613 h 124239"/>
                <a:gd name="connsiteX19" fmla="*/ 53807 w 98892"/>
                <a:gd name="connsiteY19" fmla="*/ 73613 h 124239"/>
                <a:gd name="connsiteX20" fmla="*/ 65677 w 98892"/>
                <a:gd name="connsiteY20" fmla="*/ 85483 h 124239"/>
                <a:gd name="connsiteX21" fmla="*/ 53807 w 98892"/>
                <a:gd name="connsiteY21" fmla="*/ 97319 h 124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8892" h="124239">
                  <a:moveTo>
                    <a:pt x="75939" y="59759"/>
                  </a:moveTo>
                  <a:cubicBezTo>
                    <a:pt x="87022" y="55381"/>
                    <a:pt x="94924" y="44093"/>
                    <a:pt x="94924" y="30855"/>
                  </a:cubicBezTo>
                  <a:cubicBezTo>
                    <a:pt x="94924" y="13820"/>
                    <a:pt x="81823" y="0"/>
                    <a:pt x="65643" y="0"/>
                  </a:cubicBezTo>
                  <a:lnTo>
                    <a:pt x="32428" y="0"/>
                  </a:lnTo>
                  <a:lnTo>
                    <a:pt x="0" y="0"/>
                  </a:lnTo>
                  <a:lnTo>
                    <a:pt x="0" y="124239"/>
                  </a:lnTo>
                  <a:lnTo>
                    <a:pt x="32428" y="124239"/>
                  </a:lnTo>
                  <a:lnTo>
                    <a:pt x="67764" y="124239"/>
                  </a:lnTo>
                  <a:cubicBezTo>
                    <a:pt x="84936" y="124239"/>
                    <a:pt x="98892" y="109565"/>
                    <a:pt x="98892" y="91435"/>
                  </a:cubicBezTo>
                  <a:cubicBezTo>
                    <a:pt x="98892" y="76281"/>
                    <a:pt x="89143" y="63556"/>
                    <a:pt x="75939" y="59759"/>
                  </a:cubicBezTo>
                  <a:close/>
                  <a:moveTo>
                    <a:pt x="32428" y="26921"/>
                  </a:moveTo>
                  <a:lnTo>
                    <a:pt x="53773" y="26921"/>
                  </a:lnTo>
                  <a:cubicBezTo>
                    <a:pt x="59007" y="26921"/>
                    <a:pt x="63283" y="32223"/>
                    <a:pt x="63283" y="38791"/>
                  </a:cubicBezTo>
                  <a:cubicBezTo>
                    <a:pt x="63283" y="45358"/>
                    <a:pt x="59041" y="50660"/>
                    <a:pt x="53773" y="50660"/>
                  </a:cubicBezTo>
                  <a:lnTo>
                    <a:pt x="32428" y="50660"/>
                  </a:lnTo>
                  <a:lnTo>
                    <a:pt x="32428" y="26921"/>
                  </a:lnTo>
                  <a:close/>
                  <a:moveTo>
                    <a:pt x="53807" y="97319"/>
                  </a:moveTo>
                  <a:lnTo>
                    <a:pt x="32462" y="97319"/>
                  </a:lnTo>
                  <a:lnTo>
                    <a:pt x="32462" y="73613"/>
                  </a:lnTo>
                  <a:lnTo>
                    <a:pt x="53807" y="73613"/>
                  </a:lnTo>
                  <a:cubicBezTo>
                    <a:pt x="60375" y="73613"/>
                    <a:pt x="65677" y="78915"/>
                    <a:pt x="65677" y="85483"/>
                  </a:cubicBezTo>
                  <a:cubicBezTo>
                    <a:pt x="65643" y="92017"/>
                    <a:pt x="60341" y="97319"/>
                    <a:pt x="53807" y="9731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62" name="자유형: 도형 61">
              <a:extLst>
                <a:ext uri="{FF2B5EF4-FFF2-40B4-BE49-F238E27FC236}">
                  <a16:creationId xmlns:a16="http://schemas.microsoft.com/office/drawing/2014/main" id="{FD6373F7-B9B1-4631-BBCC-45449BA1DC95}"/>
                </a:ext>
              </a:extLst>
            </p:cNvPr>
            <p:cNvSpPr/>
            <p:nvPr/>
          </p:nvSpPr>
          <p:spPr>
            <a:xfrm>
              <a:off x="11493916" y="491196"/>
              <a:ext cx="101218" cy="133680"/>
            </a:xfrm>
            <a:custGeom>
              <a:avLst/>
              <a:gdLst>
                <a:gd name="connsiteX0" fmla="*/ 101150 w 101218"/>
                <a:gd name="connsiteY0" fmla="*/ 91230 h 133680"/>
                <a:gd name="connsiteX1" fmla="*/ 101184 w 101218"/>
                <a:gd name="connsiteY1" fmla="*/ 90614 h 133680"/>
                <a:gd name="connsiteX2" fmla="*/ 101150 w 101218"/>
                <a:gd name="connsiteY2" fmla="*/ 90614 h 133680"/>
                <a:gd name="connsiteX3" fmla="*/ 52131 w 101218"/>
                <a:gd name="connsiteY3" fmla="*/ 51139 h 133680"/>
                <a:gd name="connsiteX4" fmla="*/ 34823 w 101218"/>
                <a:gd name="connsiteY4" fmla="*/ 41151 h 133680"/>
                <a:gd name="connsiteX5" fmla="*/ 48266 w 101218"/>
                <a:gd name="connsiteY5" fmla="*/ 29281 h 133680"/>
                <a:gd name="connsiteX6" fmla="*/ 61709 w 101218"/>
                <a:gd name="connsiteY6" fmla="*/ 41151 h 133680"/>
                <a:gd name="connsiteX7" fmla="*/ 96532 w 101218"/>
                <a:gd name="connsiteY7" fmla="*/ 41151 h 133680"/>
                <a:gd name="connsiteX8" fmla="*/ 48266 w 101218"/>
                <a:gd name="connsiteY8" fmla="*/ 0 h 133680"/>
                <a:gd name="connsiteX9" fmla="*/ 34 w 101218"/>
                <a:gd name="connsiteY9" fmla="*/ 39954 h 133680"/>
                <a:gd name="connsiteX10" fmla="*/ 0 w 101218"/>
                <a:gd name="connsiteY10" fmla="*/ 39954 h 133680"/>
                <a:gd name="connsiteX11" fmla="*/ 34 w 101218"/>
                <a:gd name="connsiteY11" fmla="*/ 40535 h 133680"/>
                <a:gd name="connsiteX12" fmla="*/ 0 w 101218"/>
                <a:gd name="connsiteY12" fmla="*/ 41151 h 133680"/>
                <a:gd name="connsiteX13" fmla="*/ 34 w 101218"/>
                <a:gd name="connsiteY13" fmla="*/ 41151 h 133680"/>
                <a:gd name="connsiteX14" fmla="*/ 48266 w 101218"/>
                <a:gd name="connsiteY14" fmla="*/ 79907 h 133680"/>
                <a:gd name="connsiteX15" fmla="*/ 66464 w 101218"/>
                <a:gd name="connsiteY15" fmla="*/ 90580 h 133680"/>
                <a:gd name="connsiteX16" fmla="*/ 50660 w 101218"/>
                <a:gd name="connsiteY16" fmla="*/ 104434 h 133680"/>
                <a:gd name="connsiteX17" fmla="*/ 34857 w 101218"/>
                <a:gd name="connsiteY17" fmla="*/ 90580 h 133680"/>
                <a:gd name="connsiteX18" fmla="*/ 34 w 101218"/>
                <a:gd name="connsiteY18" fmla="*/ 90580 h 133680"/>
                <a:gd name="connsiteX19" fmla="*/ 50626 w 101218"/>
                <a:gd name="connsiteY19" fmla="*/ 133681 h 133680"/>
                <a:gd name="connsiteX20" fmla="*/ 101184 w 101218"/>
                <a:gd name="connsiteY20" fmla="*/ 91743 h 133680"/>
                <a:gd name="connsiteX21" fmla="*/ 101218 w 101218"/>
                <a:gd name="connsiteY21" fmla="*/ 91743 h 133680"/>
                <a:gd name="connsiteX22" fmla="*/ 101150 w 101218"/>
                <a:gd name="connsiteY22" fmla="*/ 91230 h 13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1218" h="133680">
                  <a:moveTo>
                    <a:pt x="101150" y="91230"/>
                  </a:moveTo>
                  <a:cubicBezTo>
                    <a:pt x="101150" y="91025"/>
                    <a:pt x="101184" y="90819"/>
                    <a:pt x="101184" y="90614"/>
                  </a:cubicBezTo>
                  <a:lnTo>
                    <a:pt x="101150" y="90614"/>
                  </a:lnTo>
                  <a:cubicBezTo>
                    <a:pt x="100397" y="68722"/>
                    <a:pt x="78744" y="51139"/>
                    <a:pt x="52131" y="51139"/>
                  </a:cubicBezTo>
                  <a:cubicBezTo>
                    <a:pt x="52131" y="51139"/>
                    <a:pt x="34823" y="51345"/>
                    <a:pt x="34823" y="41151"/>
                  </a:cubicBezTo>
                  <a:cubicBezTo>
                    <a:pt x="34823" y="34583"/>
                    <a:pt x="40843" y="29281"/>
                    <a:pt x="48266" y="29281"/>
                  </a:cubicBezTo>
                  <a:cubicBezTo>
                    <a:pt x="55689" y="29281"/>
                    <a:pt x="61709" y="34583"/>
                    <a:pt x="61709" y="41151"/>
                  </a:cubicBezTo>
                  <a:lnTo>
                    <a:pt x="96532" y="41151"/>
                  </a:lnTo>
                  <a:cubicBezTo>
                    <a:pt x="96532" y="18438"/>
                    <a:pt x="74913" y="0"/>
                    <a:pt x="48266" y="0"/>
                  </a:cubicBezTo>
                  <a:cubicBezTo>
                    <a:pt x="22098" y="0"/>
                    <a:pt x="787" y="17788"/>
                    <a:pt x="34" y="39954"/>
                  </a:cubicBezTo>
                  <a:lnTo>
                    <a:pt x="0" y="39954"/>
                  </a:lnTo>
                  <a:cubicBezTo>
                    <a:pt x="0" y="40159"/>
                    <a:pt x="0" y="40330"/>
                    <a:pt x="34" y="40535"/>
                  </a:cubicBezTo>
                  <a:cubicBezTo>
                    <a:pt x="34" y="40740"/>
                    <a:pt x="0" y="40946"/>
                    <a:pt x="0" y="41151"/>
                  </a:cubicBezTo>
                  <a:lnTo>
                    <a:pt x="34" y="41151"/>
                  </a:lnTo>
                  <a:cubicBezTo>
                    <a:pt x="787" y="62667"/>
                    <a:pt x="22098" y="79907"/>
                    <a:pt x="48266" y="79907"/>
                  </a:cubicBezTo>
                  <a:cubicBezTo>
                    <a:pt x="48266" y="79907"/>
                    <a:pt x="64138" y="81241"/>
                    <a:pt x="66464" y="90580"/>
                  </a:cubicBezTo>
                  <a:cubicBezTo>
                    <a:pt x="66396" y="98242"/>
                    <a:pt x="59349" y="104434"/>
                    <a:pt x="50660" y="104434"/>
                  </a:cubicBezTo>
                  <a:cubicBezTo>
                    <a:pt x="41972" y="104434"/>
                    <a:pt x="34925" y="98242"/>
                    <a:pt x="34857" y="90580"/>
                  </a:cubicBezTo>
                  <a:lnTo>
                    <a:pt x="34" y="90580"/>
                  </a:lnTo>
                  <a:cubicBezTo>
                    <a:pt x="34" y="114388"/>
                    <a:pt x="22679" y="133681"/>
                    <a:pt x="50626" y="133681"/>
                  </a:cubicBezTo>
                  <a:cubicBezTo>
                    <a:pt x="78094" y="133681"/>
                    <a:pt x="100431" y="115004"/>
                    <a:pt x="101184" y="91743"/>
                  </a:cubicBezTo>
                  <a:lnTo>
                    <a:pt x="101218" y="91743"/>
                  </a:lnTo>
                  <a:cubicBezTo>
                    <a:pt x="101184" y="91606"/>
                    <a:pt x="101150" y="91401"/>
                    <a:pt x="101150" y="91230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</p:grpSp>
      <p:sp>
        <p:nvSpPr>
          <p:cNvPr id="67" name="TextBox 66">
            <a:extLst>
              <a:ext uri="{FF2B5EF4-FFF2-40B4-BE49-F238E27FC236}">
                <a16:creationId xmlns:a16="http://schemas.microsoft.com/office/drawing/2014/main" id="{5E49559E-6879-4DE3-8DF4-C6FC36907861}"/>
              </a:ext>
            </a:extLst>
          </p:cNvPr>
          <p:cNvSpPr txBox="1"/>
          <p:nvPr/>
        </p:nvSpPr>
        <p:spPr>
          <a:xfrm>
            <a:off x="1467042" y="805637"/>
            <a:ext cx="1458783" cy="46723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28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추가 목표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8960F4D-BFCB-4E84-B0F0-C387451C8CBB}"/>
              </a:ext>
            </a:extLst>
          </p:cNvPr>
          <p:cNvSpPr txBox="1"/>
          <p:nvPr/>
        </p:nvSpPr>
        <p:spPr>
          <a:xfrm>
            <a:off x="1486498" y="1280083"/>
            <a:ext cx="4752634" cy="793867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defRPr sz="1100" spc="-8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defRPr>
            </a:lvl1pPr>
          </a:lstStyle>
          <a:p>
            <a:r>
              <a:rPr lang="ko-KR" altLang="en-US" sz="1400" dirty="0"/>
              <a:t>현시스템의 한계점은 공정이 모두 마무리 된 이후</a:t>
            </a:r>
            <a:r>
              <a:rPr lang="en-US" altLang="ko-KR" sz="1400" dirty="0"/>
              <a:t>, </a:t>
            </a:r>
            <a:r>
              <a:rPr lang="ko-KR" altLang="en-US" sz="1400" dirty="0"/>
              <a:t>불량 판별이 가능함</a:t>
            </a:r>
            <a:endParaRPr lang="en-US" altLang="ko-KR" sz="1400" dirty="0"/>
          </a:p>
          <a:p>
            <a:r>
              <a:rPr lang="ko-KR" altLang="en-US" sz="1400" dirty="0"/>
              <a:t>이러한 과정에서 불필요한 재화 소모와 추가 개선 사항을 포함하여</a:t>
            </a:r>
            <a:endParaRPr lang="en-US" altLang="ko-KR" sz="1400" dirty="0"/>
          </a:p>
          <a:p>
            <a:r>
              <a:rPr lang="ko-KR" altLang="en-US" sz="1400" dirty="0"/>
              <a:t>추가목표를 선정하였다</a:t>
            </a:r>
            <a:r>
              <a:rPr lang="en-US" altLang="ko-KR" sz="1400" dirty="0"/>
              <a:t>.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65AA23C6-68C3-4221-91BC-F81003FAA55F}"/>
              </a:ext>
            </a:extLst>
          </p:cNvPr>
          <p:cNvSpPr txBox="1"/>
          <p:nvPr/>
        </p:nvSpPr>
        <p:spPr>
          <a:xfrm>
            <a:off x="727148" y="750873"/>
            <a:ext cx="593162" cy="59034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3600" spc="-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02</a:t>
            </a:r>
            <a:endParaRPr lang="ko-KR" altLang="en-US" sz="3600" spc="-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866917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른쪽 대괄호 3">
            <a:extLst>
              <a:ext uri="{FF2B5EF4-FFF2-40B4-BE49-F238E27FC236}">
                <a16:creationId xmlns:a16="http://schemas.microsoft.com/office/drawing/2014/main" id="{C1A983DC-1AB5-44E8-916E-D66FE0E0615E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5" name="오른쪽 대괄호 4">
            <a:extLst>
              <a:ext uri="{FF2B5EF4-FFF2-40B4-BE49-F238E27FC236}">
                <a16:creationId xmlns:a16="http://schemas.microsoft.com/office/drawing/2014/main" id="{F981FE94-9553-426C-A3AF-FA4C0AD5D59F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4858DD-CFC2-44F7-A609-55230F508B06}"/>
              </a:ext>
            </a:extLst>
          </p:cNvPr>
          <p:cNvSpPr txBox="1"/>
          <p:nvPr/>
        </p:nvSpPr>
        <p:spPr>
          <a:xfrm>
            <a:off x="1467042" y="805637"/>
            <a:ext cx="748973" cy="46723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28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평가</a:t>
            </a:r>
            <a:endParaRPr lang="ko-KR" altLang="en-US" sz="20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736570C-7240-48E4-B031-38960FAD0DF7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FA84179-D24E-49A4-B282-4A825F5BF277}"/>
              </a:ext>
            </a:extLst>
          </p:cNvPr>
          <p:cNvCxnSpPr/>
          <p:nvPr/>
        </p:nvCxnSpPr>
        <p:spPr>
          <a:xfrm>
            <a:off x="11611583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그래픽 15">
            <a:extLst>
              <a:ext uri="{FF2B5EF4-FFF2-40B4-BE49-F238E27FC236}">
                <a16:creationId xmlns:a16="http://schemas.microsoft.com/office/drawing/2014/main" id="{6BB75AFF-B6A0-4717-8AE4-B1AF21777D6A}"/>
              </a:ext>
            </a:extLst>
          </p:cNvPr>
          <p:cNvGrpSpPr/>
          <p:nvPr/>
        </p:nvGrpSpPr>
        <p:grpSpPr>
          <a:xfrm>
            <a:off x="5693568" y="6530202"/>
            <a:ext cx="804864" cy="93610"/>
            <a:chOff x="10445750" y="491196"/>
            <a:chExt cx="1149384" cy="133680"/>
          </a:xfrm>
          <a:solidFill>
            <a:srgbClr val="2A2A2A"/>
          </a:solidFill>
        </p:grpSpPr>
        <p:sp>
          <p:nvSpPr>
            <p:cNvPr id="44" name="자유형: 도형 43">
              <a:extLst>
                <a:ext uri="{FF2B5EF4-FFF2-40B4-BE49-F238E27FC236}">
                  <a16:creationId xmlns:a16="http://schemas.microsoft.com/office/drawing/2014/main" id="{7E830306-E981-4C04-BCE6-67891D4CDA25}"/>
                </a:ext>
              </a:extLst>
            </p:cNvPr>
            <p:cNvSpPr/>
            <p:nvPr/>
          </p:nvSpPr>
          <p:spPr>
            <a:xfrm>
              <a:off x="10445750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9583EC5A-EDC2-46FF-9D88-FEEDC9F66F26}"/>
                </a:ext>
              </a:extLst>
            </p:cNvPr>
            <p:cNvSpPr/>
            <p:nvPr/>
          </p:nvSpPr>
          <p:spPr>
            <a:xfrm>
              <a:off x="10535919" y="495985"/>
              <a:ext cx="131320" cy="124205"/>
            </a:xfrm>
            <a:custGeom>
              <a:avLst/>
              <a:gdLst>
                <a:gd name="connsiteX0" fmla="*/ 84662 w 131320"/>
                <a:gd name="connsiteY0" fmla="*/ 0 h 124205"/>
                <a:gd name="connsiteX1" fmla="*/ 65677 w 131320"/>
                <a:gd name="connsiteY1" fmla="*/ 0 h 124205"/>
                <a:gd name="connsiteX2" fmla="*/ 46692 w 131320"/>
                <a:gd name="connsiteY2" fmla="*/ 0 h 124205"/>
                <a:gd name="connsiteX3" fmla="*/ 0 w 131320"/>
                <a:gd name="connsiteY3" fmla="*/ 124205 h 124205"/>
                <a:gd name="connsiteX4" fmla="*/ 34002 w 131320"/>
                <a:gd name="connsiteY4" fmla="*/ 124205 h 124205"/>
                <a:gd name="connsiteX5" fmla="*/ 41903 w 131320"/>
                <a:gd name="connsiteY5" fmla="*/ 105220 h 124205"/>
                <a:gd name="connsiteX6" fmla="*/ 65643 w 131320"/>
                <a:gd name="connsiteY6" fmla="*/ 105220 h 124205"/>
                <a:gd name="connsiteX7" fmla="*/ 89417 w 131320"/>
                <a:gd name="connsiteY7" fmla="*/ 105220 h 124205"/>
                <a:gd name="connsiteX8" fmla="*/ 97318 w 131320"/>
                <a:gd name="connsiteY8" fmla="*/ 124205 h 124205"/>
                <a:gd name="connsiteX9" fmla="*/ 131320 w 131320"/>
                <a:gd name="connsiteY9" fmla="*/ 124205 h 124205"/>
                <a:gd name="connsiteX10" fmla="*/ 84662 w 131320"/>
                <a:gd name="connsiteY10" fmla="*/ 0 h 124205"/>
                <a:gd name="connsiteX11" fmla="*/ 65677 w 131320"/>
                <a:gd name="connsiteY11" fmla="*/ 77513 h 124205"/>
                <a:gd name="connsiteX12" fmla="*/ 49839 w 131320"/>
                <a:gd name="connsiteY12" fmla="*/ 77513 h 124205"/>
                <a:gd name="connsiteX13" fmla="*/ 64104 w 131320"/>
                <a:gd name="connsiteY13" fmla="*/ 38756 h 124205"/>
                <a:gd name="connsiteX14" fmla="*/ 65677 w 131320"/>
                <a:gd name="connsiteY14" fmla="*/ 38756 h 124205"/>
                <a:gd name="connsiteX15" fmla="*/ 67251 w 131320"/>
                <a:gd name="connsiteY15" fmla="*/ 38756 h 124205"/>
                <a:gd name="connsiteX16" fmla="*/ 81481 w 131320"/>
                <a:gd name="connsiteY16" fmla="*/ 77513 h 124205"/>
                <a:gd name="connsiteX17" fmla="*/ 65677 w 131320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320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417" y="105220"/>
                  </a:lnTo>
                  <a:lnTo>
                    <a:pt x="97318" y="124205"/>
                  </a:lnTo>
                  <a:lnTo>
                    <a:pt x="131320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104" y="38756"/>
                  </a:lnTo>
                  <a:lnTo>
                    <a:pt x="65677" y="38756"/>
                  </a:lnTo>
                  <a:lnTo>
                    <a:pt x="67251" y="38756"/>
                  </a:lnTo>
                  <a:lnTo>
                    <a:pt x="81481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6" name="자유형: 도형 45">
              <a:extLst>
                <a:ext uri="{FF2B5EF4-FFF2-40B4-BE49-F238E27FC236}">
                  <a16:creationId xmlns:a16="http://schemas.microsoft.com/office/drawing/2014/main" id="{FBF06A77-DB5B-415B-8827-BA42314DD160}"/>
                </a:ext>
              </a:extLst>
            </p:cNvPr>
            <p:cNvSpPr/>
            <p:nvPr/>
          </p:nvSpPr>
          <p:spPr>
            <a:xfrm>
              <a:off x="10678322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7" name="자유형: 도형 46">
              <a:extLst>
                <a:ext uri="{FF2B5EF4-FFF2-40B4-BE49-F238E27FC236}">
                  <a16:creationId xmlns:a16="http://schemas.microsoft.com/office/drawing/2014/main" id="{6B7FD01D-5BD9-4F02-AF90-19AA8452BADB}"/>
                </a:ext>
              </a:extLst>
            </p:cNvPr>
            <p:cNvSpPr/>
            <p:nvPr/>
          </p:nvSpPr>
          <p:spPr>
            <a:xfrm>
              <a:off x="10768525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CD1CD8D8-9A27-41D7-9192-35249811AA00}"/>
                </a:ext>
              </a:extLst>
            </p:cNvPr>
            <p:cNvSpPr/>
            <p:nvPr/>
          </p:nvSpPr>
          <p:spPr>
            <a:xfrm>
              <a:off x="10983686" y="495985"/>
              <a:ext cx="131285" cy="124205"/>
            </a:xfrm>
            <a:custGeom>
              <a:avLst/>
              <a:gdLst>
                <a:gd name="connsiteX0" fmla="*/ 84662 w 131285"/>
                <a:gd name="connsiteY0" fmla="*/ 0 h 124205"/>
                <a:gd name="connsiteX1" fmla="*/ 65677 w 131285"/>
                <a:gd name="connsiteY1" fmla="*/ 0 h 124205"/>
                <a:gd name="connsiteX2" fmla="*/ 46692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62 w 131285"/>
                <a:gd name="connsiteY10" fmla="*/ 0 h 124205"/>
                <a:gd name="connsiteX11" fmla="*/ 65677 w 131285"/>
                <a:gd name="connsiteY11" fmla="*/ 77513 h 124205"/>
                <a:gd name="connsiteX12" fmla="*/ 49839 w 131285"/>
                <a:gd name="connsiteY12" fmla="*/ 77513 h 124205"/>
                <a:gd name="connsiteX13" fmla="*/ 64069 w 131285"/>
                <a:gd name="connsiteY13" fmla="*/ 38756 h 124205"/>
                <a:gd name="connsiteX14" fmla="*/ 65643 w 131285"/>
                <a:gd name="connsiteY14" fmla="*/ 38756 h 124205"/>
                <a:gd name="connsiteX15" fmla="*/ 67216 w 131285"/>
                <a:gd name="connsiteY15" fmla="*/ 38756 h 124205"/>
                <a:gd name="connsiteX16" fmla="*/ 81446 w 131285"/>
                <a:gd name="connsiteY16" fmla="*/ 77513 h 124205"/>
                <a:gd name="connsiteX17" fmla="*/ 65677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069" y="38756"/>
                  </a:lnTo>
                  <a:lnTo>
                    <a:pt x="65643" y="38756"/>
                  </a:lnTo>
                  <a:lnTo>
                    <a:pt x="67216" y="38756"/>
                  </a:lnTo>
                  <a:lnTo>
                    <a:pt x="81446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D5E5D2C8-6646-4F8E-87B0-30B3045CD2DB}"/>
                </a:ext>
              </a:extLst>
            </p:cNvPr>
            <p:cNvSpPr/>
            <p:nvPr/>
          </p:nvSpPr>
          <p:spPr>
            <a:xfrm>
              <a:off x="11243966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4" name="자유형: 도형 53">
              <a:extLst>
                <a:ext uri="{FF2B5EF4-FFF2-40B4-BE49-F238E27FC236}">
                  <a16:creationId xmlns:a16="http://schemas.microsoft.com/office/drawing/2014/main" id="{A242741F-DE23-4C1C-A3D3-9E334A84C25D}"/>
                </a:ext>
              </a:extLst>
            </p:cNvPr>
            <p:cNvSpPr/>
            <p:nvPr/>
          </p:nvSpPr>
          <p:spPr>
            <a:xfrm>
              <a:off x="10891123" y="495985"/>
              <a:ext cx="100465" cy="124205"/>
            </a:xfrm>
            <a:custGeom>
              <a:avLst/>
              <a:gdLst>
                <a:gd name="connsiteX0" fmla="*/ 100465 w 100465"/>
                <a:gd name="connsiteY0" fmla="*/ 0 h 124205"/>
                <a:gd name="connsiteX1" fmla="*/ 0 w 100465"/>
                <a:gd name="connsiteY1" fmla="*/ 0 h 124205"/>
                <a:gd name="connsiteX2" fmla="*/ 0 w 100465"/>
                <a:gd name="connsiteY2" fmla="*/ 30855 h 124205"/>
                <a:gd name="connsiteX3" fmla="*/ 32428 w 100465"/>
                <a:gd name="connsiteY3" fmla="*/ 30855 h 124205"/>
                <a:gd name="connsiteX4" fmla="*/ 32428 w 100465"/>
                <a:gd name="connsiteY4" fmla="*/ 124205 h 124205"/>
                <a:gd name="connsiteX5" fmla="*/ 67251 w 100465"/>
                <a:gd name="connsiteY5" fmla="*/ 124205 h 124205"/>
                <a:gd name="connsiteX6" fmla="*/ 67251 w 100465"/>
                <a:gd name="connsiteY6" fmla="*/ 30855 h 124205"/>
                <a:gd name="connsiteX7" fmla="*/ 100465 w 100465"/>
                <a:gd name="connsiteY7" fmla="*/ 30855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465" h="124205">
                  <a:moveTo>
                    <a:pt x="100465" y="0"/>
                  </a:moveTo>
                  <a:lnTo>
                    <a:pt x="0" y="0"/>
                  </a:lnTo>
                  <a:lnTo>
                    <a:pt x="0" y="30855"/>
                  </a:lnTo>
                  <a:lnTo>
                    <a:pt x="32428" y="30855"/>
                  </a:lnTo>
                  <a:lnTo>
                    <a:pt x="32428" y="124205"/>
                  </a:lnTo>
                  <a:lnTo>
                    <a:pt x="67251" y="124205"/>
                  </a:lnTo>
                  <a:lnTo>
                    <a:pt x="67251" y="30855"/>
                  </a:lnTo>
                  <a:lnTo>
                    <a:pt x="100465" y="30855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5" name="자유형: 도형 54">
              <a:extLst>
                <a:ext uri="{FF2B5EF4-FFF2-40B4-BE49-F238E27FC236}">
                  <a16:creationId xmlns:a16="http://schemas.microsoft.com/office/drawing/2014/main" id="{70B8B6EF-B3C9-495A-94A5-47D3CC20EBA4}"/>
                </a:ext>
              </a:extLst>
            </p:cNvPr>
            <p:cNvSpPr/>
            <p:nvPr/>
          </p:nvSpPr>
          <p:spPr>
            <a:xfrm>
              <a:off x="11156944" y="495985"/>
              <a:ext cx="81480" cy="124992"/>
            </a:xfrm>
            <a:custGeom>
              <a:avLst/>
              <a:gdLst>
                <a:gd name="connsiteX0" fmla="*/ 34788 w 81480"/>
                <a:gd name="connsiteY0" fmla="*/ 93351 h 124992"/>
                <a:gd name="connsiteX1" fmla="*/ 34788 w 81480"/>
                <a:gd name="connsiteY1" fmla="*/ 0 h 124992"/>
                <a:gd name="connsiteX2" fmla="*/ 0 w 81480"/>
                <a:gd name="connsiteY2" fmla="*/ 0 h 124992"/>
                <a:gd name="connsiteX3" fmla="*/ 0 w 81480"/>
                <a:gd name="connsiteY3" fmla="*/ 124992 h 124992"/>
                <a:gd name="connsiteX4" fmla="*/ 1573 w 81480"/>
                <a:gd name="connsiteY4" fmla="*/ 124992 h 124992"/>
                <a:gd name="connsiteX5" fmla="*/ 34788 w 81480"/>
                <a:gd name="connsiteY5" fmla="*/ 124992 h 124992"/>
                <a:gd name="connsiteX6" fmla="*/ 81481 w 81480"/>
                <a:gd name="connsiteY6" fmla="*/ 124992 h 124992"/>
                <a:gd name="connsiteX7" fmla="*/ 81481 w 81480"/>
                <a:gd name="connsiteY7" fmla="*/ 93351 h 124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1480" h="124992">
                  <a:moveTo>
                    <a:pt x="34788" y="93351"/>
                  </a:moveTo>
                  <a:lnTo>
                    <a:pt x="34788" y="0"/>
                  </a:lnTo>
                  <a:lnTo>
                    <a:pt x="0" y="0"/>
                  </a:lnTo>
                  <a:lnTo>
                    <a:pt x="0" y="124992"/>
                  </a:lnTo>
                  <a:lnTo>
                    <a:pt x="1573" y="124992"/>
                  </a:lnTo>
                  <a:lnTo>
                    <a:pt x="34788" y="124992"/>
                  </a:lnTo>
                  <a:lnTo>
                    <a:pt x="81481" y="124992"/>
                  </a:lnTo>
                  <a:lnTo>
                    <a:pt x="81481" y="93351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6" name="자유형: 도형 55">
              <a:extLst>
                <a:ext uri="{FF2B5EF4-FFF2-40B4-BE49-F238E27FC236}">
                  <a16:creationId xmlns:a16="http://schemas.microsoft.com/office/drawing/2014/main" id="{FC1AE322-193C-4AF3-BC74-1B3F31437D42}"/>
                </a:ext>
              </a:extLst>
            </p:cNvPr>
            <p:cNvSpPr/>
            <p:nvPr/>
          </p:nvSpPr>
          <p:spPr>
            <a:xfrm>
              <a:off x="11389516" y="495951"/>
              <a:ext cx="98892" cy="124239"/>
            </a:xfrm>
            <a:custGeom>
              <a:avLst/>
              <a:gdLst>
                <a:gd name="connsiteX0" fmla="*/ 75939 w 98892"/>
                <a:gd name="connsiteY0" fmla="*/ 59759 h 124239"/>
                <a:gd name="connsiteX1" fmla="*/ 94924 w 98892"/>
                <a:gd name="connsiteY1" fmla="*/ 30855 h 124239"/>
                <a:gd name="connsiteX2" fmla="*/ 65643 w 98892"/>
                <a:gd name="connsiteY2" fmla="*/ 0 h 124239"/>
                <a:gd name="connsiteX3" fmla="*/ 32428 w 98892"/>
                <a:gd name="connsiteY3" fmla="*/ 0 h 124239"/>
                <a:gd name="connsiteX4" fmla="*/ 0 w 98892"/>
                <a:gd name="connsiteY4" fmla="*/ 0 h 124239"/>
                <a:gd name="connsiteX5" fmla="*/ 0 w 98892"/>
                <a:gd name="connsiteY5" fmla="*/ 124239 h 124239"/>
                <a:gd name="connsiteX6" fmla="*/ 32428 w 98892"/>
                <a:gd name="connsiteY6" fmla="*/ 124239 h 124239"/>
                <a:gd name="connsiteX7" fmla="*/ 67764 w 98892"/>
                <a:gd name="connsiteY7" fmla="*/ 124239 h 124239"/>
                <a:gd name="connsiteX8" fmla="*/ 98892 w 98892"/>
                <a:gd name="connsiteY8" fmla="*/ 91435 h 124239"/>
                <a:gd name="connsiteX9" fmla="*/ 75939 w 98892"/>
                <a:gd name="connsiteY9" fmla="*/ 59759 h 124239"/>
                <a:gd name="connsiteX10" fmla="*/ 32428 w 98892"/>
                <a:gd name="connsiteY10" fmla="*/ 26921 h 124239"/>
                <a:gd name="connsiteX11" fmla="*/ 53773 w 98892"/>
                <a:gd name="connsiteY11" fmla="*/ 26921 h 124239"/>
                <a:gd name="connsiteX12" fmla="*/ 63283 w 98892"/>
                <a:gd name="connsiteY12" fmla="*/ 38791 h 124239"/>
                <a:gd name="connsiteX13" fmla="*/ 53773 w 98892"/>
                <a:gd name="connsiteY13" fmla="*/ 50660 h 124239"/>
                <a:gd name="connsiteX14" fmla="*/ 32428 w 98892"/>
                <a:gd name="connsiteY14" fmla="*/ 50660 h 124239"/>
                <a:gd name="connsiteX15" fmla="*/ 32428 w 98892"/>
                <a:gd name="connsiteY15" fmla="*/ 26921 h 124239"/>
                <a:gd name="connsiteX16" fmla="*/ 53807 w 98892"/>
                <a:gd name="connsiteY16" fmla="*/ 97319 h 124239"/>
                <a:gd name="connsiteX17" fmla="*/ 32462 w 98892"/>
                <a:gd name="connsiteY17" fmla="*/ 97319 h 124239"/>
                <a:gd name="connsiteX18" fmla="*/ 32462 w 98892"/>
                <a:gd name="connsiteY18" fmla="*/ 73613 h 124239"/>
                <a:gd name="connsiteX19" fmla="*/ 53807 w 98892"/>
                <a:gd name="connsiteY19" fmla="*/ 73613 h 124239"/>
                <a:gd name="connsiteX20" fmla="*/ 65677 w 98892"/>
                <a:gd name="connsiteY20" fmla="*/ 85483 h 124239"/>
                <a:gd name="connsiteX21" fmla="*/ 53807 w 98892"/>
                <a:gd name="connsiteY21" fmla="*/ 97319 h 124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8892" h="124239">
                  <a:moveTo>
                    <a:pt x="75939" y="59759"/>
                  </a:moveTo>
                  <a:cubicBezTo>
                    <a:pt x="87022" y="55381"/>
                    <a:pt x="94924" y="44093"/>
                    <a:pt x="94924" y="30855"/>
                  </a:cubicBezTo>
                  <a:cubicBezTo>
                    <a:pt x="94924" y="13820"/>
                    <a:pt x="81823" y="0"/>
                    <a:pt x="65643" y="0"/>
                  </a:cubicBezTo>
                  <a:lnTo>
                    <a:pt x="32428" y="0"/>
                  </a:lnTo>
                  <a:lnTo>
                    <a:pt x="0" y="0"/>
                  </a:lnTo>
                  <a:lnTo>
                    <a:pt x="0" y="124239"/>
                  </a:lnTo>
                  <a:lnTo>
                    <a:pt x="32428" y="124239"/>
                  </a:lnTo>
                  <a:lnTo>
                    <a:pt x="67764" y="124239"/>
                  </a:lnTo>
                  <a:cubicBezTo>
                    <a:pt x="84936" y="124239"/>
                    <a:pt x="98892" y="109565"/>
                    <a:pt x="98892" y="91435"/>
                  </a:cubicBezTo>
                  <a:cubicBezTo>
                    <a:pt x="98892" y="76281"/>
                    <a:pt x="89143" y="63556"/>
                    <a:pt x="75939" y="59759"/>
                  </a:cubicBezTo>
                  <a:close/>
                  <a:moveTo>
                    <a:pt x="32428" y="26921"/>
                  </a:moveTo>
                  <a:lnTo>
                    <a:pt x="53773" y="26921"/>
                  </a:lnTo>
                  <a:cubicBezTo>
                    <a:pt x="59007" y="26921"/>
                    <a:pt x="63283" y="32223"/>
                    <a:pt x="63283" y="38791"/>
                  </a:cubicBezTo>
                  <a:cubicBezTo>
                    <a:pt x="63283" y="45358"/>
                    <a:pt x="59041" y="50660"/>
                    <a:pt x="53773" y="50660"/>
                  </a:cubicBezTo>
                  <a:lnTo>
                    <a:pt x="32428" y="50660"/>
                  </a:lnTo>
                  <a:lnTo>
                    <a:pt x="32428" y="26921"/>
                  </a:lnTo>
                  <a:close/>
                  <a:moveTo>
                    <a:pt x="53807" y="97319"/>
                  </a:moveTo>
                  <a:lnTo>
                    <a:pt x="32462" y="97319"/>
                  </a:lnTo>
                  <a:lnTo>
                    <a:pt x="32462" y="73613"/>
                  </a:lnTo>
                  <a:lnTo>
                    <a:pt x="53807" y="73613"/>
                  </a:lnTo>
                  <a:cubicBezTo>
                    <a:pt x="60375" y="73613"/>
                    <a:pt x="65677" y="78915"/>
                    <a:pt x="65677" y="85483"/>
                  </a:cubicBezTo>
                  <a:cubicBezTo>
                    <a:pt x="65643" y="92017"/>
                    <a:pt x="60341" y="97319"/>
                    <a:pt x="53807" y="9731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61" name="자유형: 도형 60">
              <a:extLst>
                <a:ext uri="{FF2B5EF4-FFF2-40B4-BE49-F238E27FC236}">
                  <a16:creationId xmlns:a16="http://schemas.microsoft.com/office/drawing/2014/main" id="{EA6F0FCB-A2DE-471B-B0C3-CBFA7318969C}"/>
                </a:ext>
              </a:extLst>
            </p:cNvPr>
            <p:cNvSpPr/>
            <p:nvPr/>
          </p:nvSpPr>
          <p:spPr>
            <a:xfrm>
              <a:off x="11493916" y="491196"/>
              <a:ext cx="101218" cy="133680"/>
            </a:xfrm>
            <a:custGeom>
              <a:avLst/>
              <a:gdLst>
                <a:gd name="connsiteX0" fmla="*/ 101150 w 101218"/>
                <a:gd name="connsiteY0" fmla="*/ 91230 h 133680"/>
                <a:gd name="connsiteX1" fmla="*/ 101184 w 101218"/>
                <a:gd name="connsiteY1" fmla="*/ 90614 h 133680"/>
                <a:gd name="connsiteX2" fmla="*/ 101150 w 101218"/>
                <a:gd name="connsiteY2" fmla="*/ 90614 h 133680"/>
                <a:gd name="connsiteX3" fmla="*/ 52131 w 101218"/>
                <a:gd name="connsiteY3" fmla="*/ 51139 h 133680"/>
                <a:gd name="connsiteX4" fmla="*/ 34823 w 101218"/>
                <a:gd name="connsiteY4" fmla="*/ 41151 h 133680"/>
                <a:gd name="connsiteX5" fmla="*/ 48266 w 101218"/>
                <a:gd name="connsiteY5" fmla="*/ 29281 h 133680"/>
                <a:gd name="connsiteX6" fmla="*/ 61709 w 101218"/>
                <a:gd name="connsiteY6" fmla="*/ 41151 h 133680"/>
                <a:gd name="connsiteX7" fmla="*/ 96532 w 101218"/>
                <a:gd name="connsiteY7" fmla="*/ 41151 h 133680"/>
                <a:gd name="connsiteX8" fmla="*/ 48266 w 101218"/>
                <a:gd name="connsiteY8" fmla="*/ 0 h 133680"/>
                <a:gd name="connsiteX9" fmla="*/ 34 w 101218"/>
                <a:gd name="connsiteY9" fmla="*/ 39954 h 133680"/>
                <a:gd name="connsiteX10" fmla="*/ 0 w 101218"/>
                <a:gd name="connsiteY10" fmla="*/ 39954 h 133680"/>
                <a:gd name="connsiteX11" fmla="*/ 34 w 101218"/>
                <a:gd name="connsiteY11" fmla="*/ 40535 h 133680"/>
                <a:gd name="connsiteX12" fmla="*/ 0 w 101218"/>
                <a:gd name="connsiteY12" fmla="*/ 41151 h 133680"/>
                <a:gd name="connsiteX13" fmla="*/ 34 w 101218"/>
                <a:gd name="connsiteY13" fmla="*/ 41151 h 133680"/>
                <a:gd name="connsiteX14" fmla="*/ 48266 w 101218"/>
                <a:gd name="connsiteY14" fmla="*/ 79907 h 133680"/>
                <a:gd name="connsiteX15" fmla="*/ 66464 w 101218"/>
                <a:gd name="connsiteY15" fmla="*/ 90580 h 133680"/>
                <a:gd name="connsiteX16" fmla="*/ 50660 w 101218"/>
                <a:gd name="connsiteY16" fmla="*/ 104434 h 133680"/>
                <a:gd name="connsiteX17" fmla="*/ 34857 w 101218"/>
                <a:gd name="connsiteY17" fmla="*/ 90580 h 133680"/>
                <a:gd name="connsiteX18" fmla="*/ 34 w 101218"/>
                <a:gd name="connsiteY18" fmla="*/ 90580 h 133680"/>
                <a:gd name="connsiteX19" fmla="*/ 50626 w 101218"/>
                <a:gd name="connsiteY19" fmla="*/ 133681 h 133680"/>
                <a:gd name="connsiteX20" fmla="*/ 101184 w 101218"/>
                <a:gd name="connsiteY20" fmla="*/ 91743 h 133680"/>
                <a:gd name="connsiteX21" fmla="*/ 101218 w 101218"/>
                <a:gd name="connsiteY21" fmla="*/ 91743 h 133680"/>
                <a:gd name="connsiteX22" fmla="*/ 101150 w 101218"/>
                <a:gd name="connsiteY22" fmla="*/ 91230 h 13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1218" h="133680">
                  <a:moveTo>
                    <a:pt x="101150" y="91230"/>
                  </a:moveTo>
                  <a:cubicBezTo>
                    <a:pt x="101150" y="91025"/>
                    <a:pt x="101184" y="90819"/>
                    <a:pt x="101184" y="90614"/>
                  </a:cubicBezTo>
                  <a:lnTo>
                    <a:pt x="101150" y="90614"/>
                  </a:lnTo>
                  <a:cubicBezTo>
                    <a:pt x="100397" y="68722"/>
                    <a:pt x="78744" y="51139"/>
                    <a:pt x="52131" y="51139"/>
                  </a:cubicBezTo>
                  <a:cubicBezTo>
                    <a:pt x="52131" y="51139"/>
                    <a:pt x="34823" y="51345"/>
                    <a:pt x="34823" y="41151"/>
                  </a:cubicBezTo>
                  <a:cubicBezTo>
                    <a:pt x="34823" y="34583"/>
                    <a:pt x="40843" y="29281"/>
                    <a:pt x="48266" y="29281"/>
                  </a:cubicBezTo>
                  <a:cubicBezTo>
                    <a:pt x="55689" y="29281"/>
                    <a:pt x="61709" y="34583"/>
                    <a:pt x="61709" y="41151"/>
                  </a:cubicBezTo>
                  <a:lnTo>
                    <a:pt x="96532" y="41151"/>
                  </a:lnTo>
                  <a:cubicBezTo>
                    <a:pt x="96532" y="18438"/>
                    <a:pt x="74913" y="0"/>
                    <a:pt x="48266" y="0"/>
                  </a:cubicBezTo>
                  <a:cubicBezTo>
                    <a:pt x="22098" y="0"/>
                    <a:pt x="787" y="17788"/>
                    <a:pt x="34" y="39954"/>
                  </a:cubicBezTo>
                  <a:lnTo>
                    <a:pt x="0" y="39954"/>
                  </a:lnTo>
                  <a:cubicBezTo>
                    <a:pt x="0" y="40159"/>
                    <a:pt x="0" y="40330"/>
                    <a:pt x="34" y="40535"/>
                  </a:cubicBezTo>
                  <a:cubicBezTo>
                    <a:pt x="34" y="40740"/>
                    <a:pt x="0" y="40946"/>
                    <a:pt x="0" y="41151"/>
                  </a:cubicBezTo>
                  <a:lnTo>
                    <a:pt x="34" y="41151"/>
                  </a:lnTo>
                  <a:cubicBezTo>
                    <a:pt x="787" y="62667"/>
                    <a:pt x="22098" y="79907"/>
                    <a:pt x="48266" y="79907"/>
                  </a:cubicBezTo>
                  <a:cubicBezTo>
                    <a:pt x="48266" y="79907"/>
                    <a:pt x="64138" y="81241"/>
                    <a:pt x="66464" y="90580"/>
                  </a:cubicBezTo>
                  <a:cubicBezTo>
                    <a:pt x="66396" y="98242"/>
                    <a:pt x="59349" y="104434"/>
                    <a:pt x="50660" y="104434"/>
                  </a:cubicBezTo>
                  <a:cubicBezTo>
                    <a:pt x="41972" y="104434"/>
                    <a:pt x="34925" y="98242"/>
                    <a:pt x="34857" y="90580"/>
                  </a:cubicBezTo>
                  <a:lnTo>
                    <a:pt x="34" y="90580"/>
                  </a:lnTo>
                  <a:cubicBezTo>
                    <a:pt x="34" y="114388"/>
                    <a:pt x="22679" y="133681"/>
                    <a:pt x="50626" y="133681"/>
                  </a:cubicBezTo>
                  <a:cubicBezTo>
                    <a:pt x="78094" y="133681"/>
                    <a:pt x="100431" y="115004"/>
                    <a:pt x="101184" y="91743"/>
                  </a:cubicBezTo>
                  <a:lnTo>
                    <a:pt x="101218" y="91743"/>
                  </a:lnTo>
                  <a:cubicBezTo>
                    <a:pt x="101184" y="91606"/>
                    <a:pt x="101150" y="91401"/>
                    <a:pt x="101150" y="91230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D9577D4B-97D4-4956-9040-5CF00B0467A9}"/>
              </a:ext>
            </a:extLst>
          </p:cNvPr>
          <p:cNvSpPr txBox="1"/>
          <p:nvPr/>
        </p:nvSpPr>
        <p:spPr>
          <a:xfrm>
            <a:off x="727148" y="750873"/>
            <a:ext cx="593162" cy="59034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3600" spc="-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03</a:t>
            </a:r>
            <a:endParaRPr lang="ko-KR" altLang="en-US" sz="3600" spc="-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0CCC605-67BD-3CB8-6929-23B159B5F07D}"/>
              </a:ext>
            </a:extLst>
          </p:cNvPr>
          <p:cNvSpPr txBox="1"/>
          <p:nvPr/>
        </p:nvSpPr>
        <p:spPr>
          <a:xfrm>
            <a:off x="1440023" y="1487864"/>
            <a:ext cx="1376980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4000" spc="-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잘한 점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2A19DE37-C693-7ABC-CB43-A447358C2E50}"/>
              </a:ext>
            </a:extLst>
          </p:cNvPr>
          <p:cNvCxnSpPr>
            <a:cxnSpLocks/>
          </p:cNvCxnSpPr>
          <p:nvPr/>
        </p:nvCxnSpPr>
        <p:spPr>
          <a:xfrm>
            <a:off x="1512601" y="2056871"/>
            <a:ext cx="1304402" cy="0"/>
          </a:xfrm>
          <a:prstGeom prst="line">
            <a:avLst/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9FEB716-EC55-BBD1-2D99-37A4BF6C0C00}"/>
              </a:ext>
            </a:extLst>
          </p:cNvPr>
          <p:cNvSpPr txBox="1"/>
          <p:nvPr/>
        </p:nvSpPr>
        <p:spPr>
          <a:xfrm>
            <a:off x="12700526" y="3882464"/>
            <a:ext cx="1257126" cy="20562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ctr"/>
            <a:r>
              <a:rPr lang="ko-KR" altLang="en-US" sz="11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목차를 입력해 주세요</a:t>
            </a:r>
            <a:r>
              <a:rPr lang="en-US" altLang="ko-KR" sz="11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.</a:t>
            </a:r>
            <a:endParaRPr lang="ko-KR" altLang="en-US" sz="11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AB66DF6-4F95-3987-8AEA-C20CB0098816}"/>
              </a:ext>
            </a:extLst>
          </p:cNvPr>
          <p:cNvSpPr txBox="1"/>
          <p:nvPr/>
        </p:nvSpPr>
        <p:spPr>
          <a:xfrm>
            <a:off x="12529807" y="4071139"/>
            <a:ext cx="1598565" cy="190240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ctr"/>
            <a:r>
              <a:rPr lang="ko-KR" altLang="en-US" sz="10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ADADAD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목차의 소주제를 입력해 주세요</a:t>
            </a:r>
            <a:r>
              <a:rPr lang="en-US" altLang="ko-KR" sz="10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ADADAD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.</a:t>
            </a:r>
            <a:endParaRPr lang="ko-KR" altLang="en-US" sz="10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ADADAD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52AB5B1-F158-D7A8-1073-0D64F32065CC}"/>
              </a:ext>
            </a:extLst>
          </p:cNvPr>
          <p:cNvSpPr txBox="1"/>
          <p:nvPr/>
        </p:nvSpPr>
        <p:spPr>
          <a:xfrm>
            <a:off x="12529807" y="4244425"/>
            <a:ext cx="1598565" cy="190240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ctr"/>
            <a:r>
              <a:rPr lang="ko-KR" altLang="en-US" sz="10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ADADAD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목차의 소주제를 입력해 주세요</a:t>
            </a:r>
            <a:r>
              <a:rPr lang="en-US" altLang="ko-KR" sz="10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ADADAD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.</a:t>
            </a:r>
            <a:endParaRPr lang="ko-KR" altLang="en-US" sz="10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ADADAD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CA09FF0-307C-E44D-4D1F-F147D8C5E57C}"/>
              </a:ext>
            </a:extLst>
          </p:cNvPr>
          <p:cNvSpPr txBox="1"/>
          <p:nvPr/>
        </p:nvSpPr>
        <p:spPr>
          <a:xfrm>
            <a:off x="12700526" y="4784620"/>
            <a:ext cx="1257126" cy="20562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ctr"/>
            <a:r>
              <a:rPr lang="ko-KR" altLang="en-US" sz="11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목차를 입력해 주세요</a:t>
            </a:r>
            <a:r>
              <a:rPr lang="en-US" altLang="ko-KR" sz="11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.</a:t>
            </a:r>
            <a:endParaRPr lang="ko-KR" altLang="en-US" sz="11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A7D7465-B812-BBD3-A721-00736E5DB7F1}"/>
              </a:ext>
            </a:extLst>
          </p:cNvPr>
          <p:cNvSpPr txBox="1"/>
          <p:nvPr/>
        </p:nvSpPr>
        <p:spPr>
          <a:xfrm>
            <a:off x="12529807" y="4973295"/>
            <a:ext cx="1598565" cy="190240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ctr"/>
            <a:r>
              <a:rPr lang="ko-KR" altLang="en-US" sz="10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ADADAD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목차의 소주제를 입력해 주세요</a:t>
            </a:r>
            <a:r>
              <a:rPr lang="en-US" altLang="ko-KR" sz="10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ADADAD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.</a:t>
            </a:r>
            <a:endParaRPr lang="ko-KR" altLang="en-US" sz="10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ADADAD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FF6AD74-A005-73B2-A576-EF9F0488D6C2}"/>
              </a:ext>
            </a:extLst>
          </p:cNvPr>
          <p:cNvSpPr txBox="1"/>
          <p:nvPr/>
        </p:nvSpPr>
        <p:spPr>
          <a:xfrm>
            <a:off x="12529807" y="5146581"/>
            <a:ext cx="1598565" cy="190240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ctr"/>
            <a:r>
              <a:rPr lang="ko-KR" altLang="en-US" sz="10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ADADAD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목차의 소주제를 입력해 주세요</a:t>
            </a:r>
            <a:r>
              <a:rPr lang="en-US" altLang="ko-KR" sz="10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ADADAD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.</a:t>
            </a:r>
            <a:endParaRPr lang="ko-KR" altLang="en-US" sz="10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ADADAD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0AC88F7-0C74-842B-C8E4-2F7241DB83D3}"/>
              </a:ext>
            </a:extLst>
          </p:cNvPr>
          <p:cNvSpPr txBox="1"/>
          <p:nvPr/>
        </p:nvSpPr>
        <p:spPr>
          <a:xfrm>
            <a:off x="12794854" y="1756286"/>
            <a:ext cx="548227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4000" spc="-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02</a:t>
            </a:r>
            <a:endParaRPr lang="ko-KR" altLang="en-US" sz="4000" spc="-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961EF5D-0893-BDE6-B891-1F8B9EF0A29D}"/>
              </a:ext>
            </a:extLst>
          </p:cNvPr>
          <p:cNvSpPr/>
          <p:nvPr/>
        </p:nvSpPr>
        <p:spPr>
          <a:xfrm>
            <a:off x="12771475" y="2128902"/>
            <a:ext cx="594985" cy="197792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6517B3FF-1B3E-6FE4-EC84-F7F61427052B}"/>
              </a:ext>
            </a:extLst>
          </p:cNvPr>
          <p:cNvCxnSpPr>
            <a:cxnSpLocks/>
          </p:cNvCxnSpPr>
          <p:nvPr/>
        </p:nvCxnSpPr>
        <p:spPr>
          <a:xfrm>
            <a:off x="12756230" y="2128902"/>
            <a:ext cx="625475" cy="0"/>
          </a:xfrm>
          <a:prstGeom prst="line">
            <a:avLst/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572A409-DFC7-57A9-CED8-663073B2A5CF}"/>
              </a:ext>
            </a:extLst>
          </p:cNvPr>
          <p:cNvSpPr txBox="1"/>
          <p:nvPr/>
        </p:nvSpPr>
        <p:spPr>
          <a:xfrm>
            <a:off x="4036690" y="1522744"/>
            <a:ext cx="1799902" cy="282573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ctr"/>
            <a:r>
              <a:rPr lang="en-US" altLang="ko-KR" sz="16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1. </a:t>
            </a:r>
            <a:r>
              <a:rPr lang="ko-KR" altLang="en-US" sz="16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다양한 모델링 경험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95384C4-78AD-6B73-0390-ACF536190F51}"/>
              </a:ext>
            </a:extLst>
          </p:cNvPr>
          <p:cNvSpPr txBox="1"/>
          <p:nvPr/>
        </p:nvSpPr>
        <p:spPr>
          <a:xfrm>
            <a:off x="4427641" y="1912733"/>
            <a:ext cx="4514363" cy="405683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EDA</a:t>
            </a: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과정에서 다양한 모델링과 해석 방법을 직접 적용해보며 보다 논리적이고 </a:t>
            </a:r>
            <a:endParaRPr lang="en-US" altLang="ko-KR" sz="12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  <a:p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효율성을 높이기 위해 </a:t>
            </a:r>
            <a:r>
              <a:rPr lang="en-US" altLang="ko-KR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 </a:t>
            </a: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노력하는 과정에서</a:t>
            </a:r>
            <a:r>
              <a:rPr lang="en-US" altLang="ko-KR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 </a:t>
            </a: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분석에 어느정도 </a:t>
            </a:r>
            <a:r>
              <a:rPr lang="ko-KR" altLang="en-US" sz="12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능숙해졌다</a:t>
            </a:r>
            <a:r>
              <a:rPr lang="en-US" altLang="ko-KR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.</a:t>
            </a:r>
            <a:endParaRPr lang="ko-KR" altLang="en-US" sz="12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E4B7B40-6433-D034-FF9C-D6CB3FB9697C}"/>
              </a:ext>
            </a:extLst>
          </p:cNvPr>
          <p:cNvSpPr txBox="1"/>
          <p:nvPr/>
        </p:nvSpPr>
        <p:spPr>
          <a:xfrm>
            <a:off x="12566009" y="5643863"/>
            <a:ext cx="1598565" cy="190240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ctr"/>
            <a:r>
              <a:rPr lang="ko-KR" altLang="en-US" sz="10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ADADAD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목차의 소주제를 입력해 주세요</a:t>
            </a:r>
            <a:r>
              <a:rPr lang="en-US" altLang="ko-KR" sz="10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ADADAD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.</a:t>
            </a:r>
            <a:endParaRPr lang="ko-KR" altLang="en-US" sz="10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ADADAD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E84E402-FCC4-D568-FFF9-F75F44D0AE78}"/>
              </a:ext>
            </a:extLst>
          </p:cNvPr>
          <p:cNvSpPr txBox="1"/>
          <p:nvPr/>
        </p:nvSpPr>
        <p:spPr>
          <a:xfrm>
            <a:off x="12736728" y="6184058"/>
            <a:ext cx="1257126" cy="20562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ctr"/>
            <a:r>
              <a:rPr lang="ko-KR" altLang="en-US" sz="11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목차를 입력해 주세요</a:t>
            </a:r>
            <a:r>
              <a:rPr lang="en-US" altLang="ko-KR" sz="11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.</a:t>
            </a:r>
            <a:endParaRPr lang="ko-KR" altLang="en-US" sz="11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2025D92-7459-0AD0-6678-D8564060EB1F}"/>
              </a:ext>
            </a:extLst>
          </p:cNvPr>
          <p:cNvSpPr txBox="1"/>
          <p:nvPr/>
        </p:nvSpPr>
        <p:spPr>
          <a:xfrm>
            <a:off x="12566009" y="6372733"/>
            <a:ext cx="1598565" cy="190240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ctr"/>
            <a:r>
              <a:rPr lang="ko-KR" altLang="en-US" sz="10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ADADAD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목차의 소주제를 입력해 주세요</a:t>
            </a:r>
            <a:r>
              <a:rPr lang="en-US" altLang="ko-KR" sz="10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ADADAD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.</a:t>
            </a:r>
            <a:endParaRPr lang="ko-KR" altLang="en-US" sz="10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ADADAD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6D3DEB7-5466-C911-627C-CBA661EFBBF8}"/>
              </a:ext>
            </a:extLst>
          </p:cNvPr>
          <p:cNvSpPr txBox="1"/>
          <p:nvPr/>
        </p:nvSpPr>
        <p:spPr>
          <a:xfrm>
            <a:off x="12566009" y="6546019"/>
            <a:ext cx="1598565" cy="190240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ctr"/>
            <a:r>
              <a:rPr lang="ko-KR" altLang="en-US" sz="10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ADADAD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목차의 소주제를 입력해 주세요</a:t>
            </a:r>
            <a:r>
              <a:rPr lang="en-US" altLang="ko-KR" sz="10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ADADAD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.</a:t>
            </a:r>
            <a:endParaRPr lang="ko-KR" altLang="en-US" sz="10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ADADAD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B195517-9357-9CAF-5964-921EFFF53FBB}"/>
              </a:ext>
            </a:extLst>
          </p:cNvPr>
          <p:cNvSpPr txBox="1"/>
          <p:nvPr/>
        </p:nvSpPr>
        <p:spPr>
          <a:xfrm>
            <a:off x="12810099" y="2528171"/>
            <a:ext cx="548227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4000" spc="-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03</a:t>
            </a:r>
            <a:endParaRPr lang="ko-KR" altLang="en-US" sz="4000" spc="-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EBAEB81-F085-BE87-1DA2-F1B50063D2B9}"/>
              </a:ext>
            </a:extLst>
          </p:cNvPr>
          <p:cNvSpPr/>
          <p:nvPr/>
        </p:nvSpPr>
        <p:spPr>
          <a:xfrm>
            <a:off x="12786720" y="2900787"/>
            <a:ext cx="594985" cy="197792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A52F5C8F-6559-28ED-AE65-68721C106557}"/>
              </a:ext>
            </a:extLst>
          </p:cNvPr>
          <p:cNvCxnSpPr>
            <a:cxnSpLocks/>
          </p:cNvCxnSpPr>
          <p:nvPr/>
        </p:nvCxnSpPr>
        <p:spPr>
          <a:xfrm>
            <a:off x="12771475" y="2900787"/>
            <a:ext cx="625475" cy="0"/>
          </a:xfrm>
          <a:prstGeom prst="line">
            <a:avLst/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6A5C1392-CA70-5294-9C30-0ACF0CA417FE}"/>
              </a:ext>
            </a:extLst>
          </p:cNvPr>
          <p:cNvSpPr txBox="1"/>
          <p:nvPr/>
        </p:nvSpPr>
        <p:spPr>
          <a:xfrm>
            <a:off x="18618361" y="3882464"/>
            <a:ext cx="1257126" cy="20562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ctr"/>
            <a:r>
              <a:rPr lang="ko-KR" altLang="en-US" sz="11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목차를 입력해 주세요</a:t>
            </a:r>
            <a:r>
              <a:rPr lang="en-US" altLang="ko-KR" sz="11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.</a:t>
            </a:r>
            <a:endParaRPr lang="ko-KR" altLang="en-US" sz="11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B5D4B75-4CB4-B62A-69B4-CB951EDE4F27}"/>
              </a:ext>
            </a:extLst>
          </p:cNvPr>
          <p:cNvSpPr txBox="1"/>
          <p:nvPr/>
        </p:nvSpPr>
        <p:spPr>
          <a:xfrm>
            <a:off x="18447642" y="4071139"/>
            <a:ext cx="1598565" cy="190240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ctr"/>
            <a:r>
              <a:rPr lang="ko-KR" altLang="en-US" sz="10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ADADAD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목차의 소주제를 입력해 주세요</a:t>
            </a:r>
            <a:r>
              <a:rPr lang="en-US" altLang="ko-KR" sz="10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ADADAD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.</a:t>
            </a:r>
            <a:endParaRPr lang="ko-KR" altLang="en-US" sz="10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ADADAD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96844AF-CE84-3359-2954-6D2969580F25}"/>
              </a:ext>
            </a:extLst>
          </p:cNvPr>
          <p:cNvSpPr txBox="1"/>
          <p:nvPr/>
        </p:nvSpPr>
        <p:spPr>
          <a:xfrm>
            <a:off x="18447642" y="4244425"/>
            <a:ext cx="1598565" cy="190240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ctr"/>
            <a:r>
              <a:rPr lang="ko-KR" altLang="en-US" sz="10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ADADAD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목차의 소주제를 입력해 주세요</a:t>
            </a:r>
            <a:r>
              <a:rPr lang="en-US" altLang="ko-KR" sz="10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ADADAD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.</a:t>
            </a:r>
            <a:endParaRPr lang="ko-KR" altLang="en-US" sz="10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ADADAD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FC9B33F-4A95-8134-5234-D2885E27798C}"/>
              </a:ext>
            </a:extLst>
          </p:cNvPr>
          <p:cNvSpPr txBox="1"/>
          <p:nvPr/>
        </p:nvSpPr>
        <p:spPr>
          <a:xfrm>
            <a:off x="18618361" y="4784620"/>
            <a:ext cx="1257126" cy="20562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ctr"/>
            <a:r>
              <a:rPr lang="ko-KR" altLang="en-US" sz="11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목차를 입력해 주세요</a:t>
            </a:r>
            <a:r>
              <a:rPr lang="en-US" altLang="ko-KR" sz="11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.</a:t>
            </a:r>
            <a:endParaRPr lang="ko-KR" altLang="en-US" sz="11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021D0C8-601A-5FBE-E4BA-38C634F610BF}"/>
              </a:ext>
            </a:extLst>
          </p:cNvPr>
          <p:cNvSpPr txBox="1"/>
          <p:nvPr/>
        </p:nvSpPr>
        <p:spPr>
          <a:xfrm>
            <a:off x="18447642" y="4973295"/>
            <a:ext cx="1598565" cy="190240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ctr"/>
            <a:r>
              <a:rPr lang="ko-KR" altLang="en-US" sz="10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ADADAD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목차의 소주제를 입력해 주세요</a:t>
            </a:r>
            <a:r>
              <a:rPr lang="en-US" altLang="ko-KR" sz="10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ADADAD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.</a:t>
            </a:r>
            <a:endParaRPr lang="ko-KR" altLang="en-US" sz="10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ADADAD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6CAF83F-5CC6-9412-E781-A569BB4C4751}"/>
              </a:ext>
            </a:extLst>
          </p:cNvPr>
          <p:cNvSpPr txBox="1"/>
          <p:nvPr/>
        </p:nvSpPr>
        <p:spPr>
          <a:xfrm>
            <a:off x="18447642" y="5146581"/>
            <a:ext cx="1598565" cy="190240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ctr"/>
            <a:r>
              <a:rPr lang="ko-KR" altLang="en-US" sz="10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ADADAD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목차의 소주제를 입력해 주세요</a:t>
            </a:r>
            <a:r>
              <a:rPr lang="en-US" altLang="ko-KR" sz="10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ADADAD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.</a:t>
            </a:r>
            <a:endParaRPr lang="ko-KR" altLang="en-US" sz="10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ADADAD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A90661-CC64-766F-59B0-75963ACD1F05}"/>
              </a:ext>
            </a:extLst>
          </p:cNvPr>
          <p:cNvSpPr txBox="1"/>
          <p:nvPr/>
        </p:nvSpPr>
        <p:spPr>
          <a:xfrm>
            <a:off x="4036690" y="2605672"/>
            <a:ext cx="1978797" cy="282573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ctr"/>
            <a:r>
              <a:rPr lang="en-US" altLang="ko-KR" sz="16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2. </a:t>
            </a:r>
            <a:r>
              <a:rPr lang="ko-KR" altLang="en-US" sz="16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데이터 기반 의사결정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2D770D4-A0A0-86B1-D4E1-D22C26996685}"/>
              </a:ext>
            </a:extLst>
          </p:cNvPr>
          <p:cNvSpPr txBox="1"/>
          <p:nvPr/>
        </p:nvSpPr>
        <p:spPr>
          <a:xfrm>
            <a:off x="4427641" y="2967086"/>
            <a:ext cx="4218513" cy="405683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12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특성별</a:t>
            </a: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 중요도</a:t>
            </a:r>
            <a:r>
              <a:rPr lang="en-US" altLang="ko-KR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, </a:t>
            </a: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상관성 분석</a:t>
            </a:r>
            <a:r>
              <a:rPr lang="en-US" altLang="ko-KR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, </a:t>
            </a: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데이터 시각화 등 을 통해 데이터에 의거하여</a:t>
            </a:r>
            <a:endParaRPr lang="en-US" altLang="ko-KR" sz="12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  <a:p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단계를 나눠 수행하였다</a:t>
            </a:r>
            <a:r>
              <a:rPr lang="en-US" altLang="ko-KR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.</a:t>
            </a:r>
            <a:endParaRPr lang="ko-KR" altLang="en-US" sz="12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9F50D5F-E683-26BA-9F05-80E103663429}"/>
              </a:ext>
            </a:extLst>
          </p:cNvPr>
          <p:cNvSpPr txBox="1"/>
          <p:nvPr/>
        </p:nvSpPr>
        <p:spPr>
          <a:xfrm>
            <a:off x="1476379" y="3933363"/>
            <a:ext cx="1809791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4000" spc="-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아쉬운 점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95C3D4C6-7CE2-0350-AF72-29A324900F54}"/>
              </a:ext>
            </a:extLst>
          </p:cNvPr>
          <p:cNvCxnSpPr>
            <a:cxnSpLocks/>
          </p:cNvCxnSpPr>
          <p:nvPr/>
        </p:nvCxnSpPr>
        <p:spPr>
          <a:xfrm>
            <a:off x="1522368" y="4502370"/>
            <a:ext cx="1763802" cy="0"/>
          </a:xfrm>
          <a:prstGeom prst="line">
            <a:avLst/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8079E8CC-D0DE-9A8C-2F16-2EA8AE762CE7}"/>
              </a:ext>
            </a:extLst>
          </p:cNvPr>
          <p:cNvSpPr txBox="1"/>
          <p:nvPr/>
        </p:nvSpPr>
        <p:spPr>
          <a:xfrm>
            <a:off x="4036690" y="4033114"/>
            <a:ext cx="1226989" cy="282573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ctr"/>
            <a:r>
              <a:rPr lang="en-US" altLang="ko-KR" sz="16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1. </a:t>
            </a:r>
            <a:r>
              <a:rPr lang="ko-KR" altLang="en-US" sz="16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딥러닝 과정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0499CC6-BCA2-761B-9D88-D9AB0238FDC9}"/>
              </a:ext>
            </a:extLst>
          </p:cNvPr>
          <p:cNvSpPr txBox="1"/>
          <p:nvPr/>
        </p:nvSpPr>
        <p:spPr>
          <a:xfrm>
            <a:off x="4427641" y="4404053"/>
            <a:ext cx="5076120" cy="405683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12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딥러닝에</a:t>
            </a: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 대한 이해와 적용이 미숙하여 결론을 내리지 못하였다</a:t>
            </a:r>
            <a:r>
              <a:rPr lang="en-US" altLang="ko-KR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. </a:t>
            </a: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프로젝트가 끝나서라도</a:t>
            </a:r>
            <a:endParaRPr lang="en-US" altLang="ko-KR" sz="12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  <a:p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스스로 공부하고 적용해보는 과정을 가져볼 예정이다</a:t>
            </a:r>
            <a:r>
              <a:rPr lang="en-US" altLang="ko-KR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.</a:t>
            </a:r>
            <a:endParaRPr lang="ko-KR" altLang="en-US" sz="12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B1BC1B1-DCEE-EC1A-8CFE-7503318DFFFB}"/>
              </a:ext>
            </a:extLst>
          </p:cNvPr>
          <p:cNvSpPr txBox="1"/>
          <p:nvPr/>
        </p:nvSpPr>
        <p:spPr>
          <a:xfrm>
            <a:off x="4036690" y="5106517"/>
            <a:ext cx="1621007" cy="282573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ctr"/>
            <a:r>
              <a:rPr lang="en-US" altLang="ko-KR" sz="16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2. </a:t>
            </a:r>
            <a:r>
              <a:rPr lang="ko-KR" altLang="en-US" sz="16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초기 목표 </a:t>
            </a:r>
            <a:r>
              <a:rPr lang="ko-KR" altLang="en-US" sz="16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미달성</a:t>
            </a:r>
            <a:endParaRPr lang="ko-KR" altLang="en-US" sz="16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6E11E15-D00B-E5C0-9F62-4E7D951615B3}"/>
              </a:ext>
            </a:extLst>
          </p:cNvPr>
          <p:cNvSpPr txBox="1"/>
          <p:nvPr/>
        </p:nvSpPr>
        <p:spPr>
          <a:xfrm>
            <a:off x="4427641" y="5467931"/>
            <a:ext cx="4864524" cy="405683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불량 범위 선정과 </a:t>
            </a:r>
            <a:r>
              <a:rPr lang="ko-KR" altLang="en-US" sz="12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후공정</a:t>
            </a: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 파라미터 조정을 통한 불량 개선 목표를 달성하지 못하였다</a:t>
            </a:r>
            <a:r>
              <a:rPr lang="en-US" altLang="ko-KR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.</a:t>
            </a:r>
          </a:p>
          <a:p>
            <a:r>
              <a:rPr lang="en-US" altLang="ko-KR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DL</a:t>
            </a: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과 </a:t>
            </a:r>
            <a:r>
              <a:rPr lang="en-US" altLang="ko-KR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DL </a:t>
            </a: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외의 방법으로 가능할 수 있게끔 조사와 시도해 보고 싶다</a:t>
            </a:r>
            <a:r>
              <a:rPr lang="en-US" altLang="ko-KR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.</a:t>
            </a:r>
            <a:endParaRPr lang="ko-KR" altLang="en-US" sz="12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72052AB-C9EB-5B26-EA91-640316B71E62}"/>
              </a:ext>
            </a:extLst>
          </p:cNvPr>
          <p:cNvSpPr txBox="1"/>
          <p:nvPr/>
        </p:nvSpPr>
        <p:spPr>
          <a:xfrm>
            <a:off x="12301236" y="5908744"/>
            <a:ext cx="2753959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4000" spc="-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해보고 싶은 점</a:t>
            </a:r>
          </a:p>
        </p:txBody>
      </p: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A8417085-56FC-30B8-EC13-2A2980574826}"/>
              </a:ext>
            </a:extLst>
          </p:cNvPr>
          <p:cNvCxnSpPr>
            <a:cxnSpLocks/>
          </p:cNvCxnSpPr>
          <p:nvPr/>
        </p:nvCxnSpPr>
        <p:spPr>
          <a:xfrm>
            <a:off x="12828832" y="6477751"/>
            <a:ext cx="1230599" cy="0"/>
          </a:xfrm>
          <a:prstGeom prst="line">
            <a:avLst/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CA9FC269-0C43-E981-141A-F1ECCA50D65D}"/>
              </a:ext>
            </a:extLst>
          </p:cNvPr>
          <p:cNvSpPr txBox="1"/>
          <p:nvPr/>
        </p:nvSpPr>
        <p:spPr>
          <a:xfrm>
            <a:off x="12840511" y="7384440"/>
            <a:ext cx="847077" cy="20562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ctr"/>
            <a:r>
              <a:rPr lang="en-US" altLang="ko-KR" sz="11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1. </a:t>
            </a:r>
            <a:r>
              <a:rPr lang="ko-KR" altLang="en-US" sz="11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데이터 예측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16818FA4-3A30-783C-D083-3109F0B2130A}"/>
              </a:ext>
            </a:extLst>
          </p:cNvPr>
          <p:cNvSpPr txBox="1"/>
          <p:nvPr/>
        </p:nvSpPr>
        <p:spPr>
          <a:xfrm>
            <a:off x="12446931" y="2604190"/>
            <a:ext cx="4899149" cy="190240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ctr"/>
            <a:r>
              <a:rPr lang="ko-KR" altLang="en-US" sz="10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ADADAD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현 공정 데이터를 통해</a:t>
            </a:r>
            <a:r>
              <a:rPr lang="en-US" altLang="ko-KR" sz="10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ADADAD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, </a:t>
            </a:r>
            <a:r>
              <a:rPr lang="ko-KR" altLang="en-US" sz="10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ADADAD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직후 공정 데이터를 예측해보기 </a:t>
            </a:r>
            <a:r>
              <a:rPr lang="en-US" altLang="ko-KR" sz="10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ADADAD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(ex. Stage1 n2 </a:t>
            </a:r>
            <a:r>
              <a:rPr lang="ko-KR" altLang="en-US" sz="10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ADADAD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데이터로 </a:t>
            </a:r>
            <a:r>
              <a:rPr lang="en-US" altLang="ko-KR" sz="10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ADADAD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Stage2 n2 </a:t>
            </a:r>
            <a:r>
              <a:rPr lang="ko-KR" altLang="en-US" sz="10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ADADAD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데이터 예측</a:t>
            </a:r>
            <a:r>
              <a:rPr lang="en-US" altLang="ko-KR" sz="10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ADADAD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)</a:t>
            </a:r>
            <a:endParaRPr lang="ko-KR" altLang="en-US" sz="10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ADADAD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A981DCB-1CED-B1B8-D24F-C415A5A1A55A}"/>
              </a:ext>
            </a:extLst>
          </p:cNvPr>
          <p:cNvSpPr txBox="1"/>
          <p:nvPr/>
        </p:nvSpPr>
        <p:spPr>
          <a:xfrm>
            <a:off x="12216570" y="3191355"/>
            <a:ext cx="1369016" cy="20562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ctr"/>
            <a:r>
              <a:rPr lang="en-US" altLang="ko-KR" sz="11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2. </a:t>
            </a:r>
            <a:r>
              <a:rPr lang="ko-KR" altLang="en-US" sz="11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다른 데이터 셋에 적용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2A3B3909-6717-11C4-085B-F7A67AC7EAFE}"/>
              </a:ext>
            </a:extLst>
          </p:cNvPr>
          <p:cNvSpPr txBox="1"/>
          <p:nvPr/>
        </p:nvSpPr>
        <p:spPr>
          <a:xfrm>
            <a:off x="12788094" y="3409894"/>
            <a:ext cx="3452279" cy="190240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ctr"/>
            <a:r>
              <a:rPr lang="ko-KR" altLang="en-US" sz="10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ADADAD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개별 </a:t>
            </a:r>
            <a:r>
              <a:rPr lang="en-US" altLang="ko-KR" sz="10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ADADAD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item</a:t>
            </a:r>
            <a:r>
              <a:rPr lang="ko-KR" altLang="en-US" sz="10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ADADAD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의 데이터가 있는 데이터 셋을 통해 모든 과정을 재 수행해보기</a:t>
            </a:r>
          </a:p>
        </p:txBody>
      </p:sp>
      <p:sp>
        <p:nvSpPr>
          <p:cNvPr id="65" name="사각형: 둥근 모서리 64">
            <a:extLst>
              <a:ext uri="{FF2B5EF4-FFF2-40B4-BE49-F238E27FC236}">
                <a16:creationId xmlns:a16="http://schemas.microsoft.com/office/drawing/2014/main" id="{FC34A2DD-28A4-F51D-BA2C-84305A3AF9B6}"/>
              </a:ext>
            </a:extLst>
          </p:cNvPr>
          <p:cNvSpPr/>
          <p:nvPr/>
        </p:nvSpPr>
        <p:spPr>
          <a:xfrm rot="16200000" flipV="1">
            <a:off x="-586580" y="4862699"/>
            <a:ext cx="2638798" cy="4571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ADADAD"/>
              </a:gs>
              <a:gs pos="100000">
                <a:srgbClr val="2A2A2A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66" name="사각형: 둥근 모서리 65">
            <a:extLst>
              <a:ext uri="{FF2B5EF4-FFF2-40B4-BE49-F238E27FC236}">
                <a16:creationId xmlns:a16="http://schemas.microsoft.com/office/drawing/2014/main" id="{0E8F4497-1538-A874-EA5A-3601A47ECE8E}"/>
              </a:ext>
            </a:extLst>
          </p:cNvPr>
          <p:cNvSpPr/>
          <p:nvPr/>
        </p:nvSpPr>
        <p:spPr>
          <a:xfrm rot="16200000">
            <a:off x="10146864" y="1927329"/>
            <a:ext cx="2638800" cy="4571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ADADAD"/>
              </a:gs>
              <a:gs pos="100000">
                <a:srgbClr val="2A2A2A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065885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Noto Sans KR B/R">
      <a:majorFont>
        <a:latin typeface="Noto Sans KR Bold"/>
        <a:ea typeface="Noto Sans KR Bold"/>
        <a:cs typeface=""/>
      </a:majorFont>
      <a:minorFont>
        <a:latin typeface="Noto Sans KR Regular"/>
        <a:ea typeface="Noto Sans KR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2A2A2A"/>
        </a:solidFill>
        <a:ln w="3175" cap="rnd">
          <a:noFill/>
          <a:round/>
        </a:ln>
      </a:spPr>
      <a:bodyPr rot="0" spcFirstLastPara="0" vertOverflow="overflow" horzOverflow="overflow" vert="horz" wrap="square" lIns="0" tIns="0" rIns="0" bIns="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1400" spc="-80" dirty="0" err="1" smtClean="0">
            <a:ln>
              <a:solidFill>
                <a:schemeClr val="accent1">
                  <a:shade val="50000"/>
                  <a:alpha val="0"/>
                </a:schemeClr>
              </a:solidFill>
            </a:ln>
            <a:solidFill>
              <a:schemeClr val="bg1"/>
            </a:solidFill>
            <a:latin typeface="+mj-ea"/>
            <a:ea typeface="+mj-ea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175" cap="rnd">
          <a:solidFill>
            <a:srgbClr val="2A2A2A"/>
          </a:solidFill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54000" tIns="18000" rIns="54000" bIns="18000" rtlCol="0">
        <a:spAutoFit/>
      </a:bodyPr>
      <a:lstStyle>
        <a:defPPr algn="l">
          <a:spcAft>
            <a:spcPts val="200"/>
          </a:spcAft>
          <a:defRPr sz="1100" spc="-80" dirty="0" err="1" smtClean="0">
            <a:ln>
              <a:solidFill>
                <a:schemeClr val="accent1">
                  <a:shade val="50000"/>
                  <a:alpha val="0"/>
                </a:schemeClr>
              </a:solidFill>
            </a:ln>
            <a:solidFill>
              <a:schemeClr val="tx1">
                <a:lumMod val="65000"/>
                <a:lumOff val="35000"/>
              </a:schemeClr>
            </a:solidFill>
            <a:latin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667</TotalTime>
  <Words>386</Words>
  <Application>Microsoft Office PowerPoint</Application>
  <PresentationFormat>와이드스크린</PresentationFormat>
  <Paragraphs>62</Paragraphs>
  <Slides>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</vt:i4>
      </vt:variant>
    </vt:vector>
  </HeadingPairs>
  <TitlesOfParts>
    <vt:vector size="9" baseType="lpstr">
      <vt:lpstr>Noto Sans KR Regular</vt:lpstr>
      <vt:lpstr>Noto Sans KR Black</vt:lpstr>
      <vt:lpstr>Arial</vt:lpstr>
      <vt:lpstr>Noto Sans KR Bold</vt:lpstr>
      <vt:lpstr>Noto Sans KR Medium</vt:lpstr>
      <vt:lpstr>Office 테마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신강식</dc:creator>
  <cp:lastModifiedBy>박장훈</cp:lastModifiedBy>
  <cp:revision>89</cp:revision>
  <dcterms:created xsi:type="dcterms:W3CDTF">2021-02-04T01:39:12Z</dcterms:created>
  <dcterms:modified xsi:type="dcterms:W3CDTF">2024-03-08T00:46:02Z</dcterms:modified>
</cp:coreProperties>
</file>